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6" r:id="rId2"/>
    <p:sldId id="257" r:id="rId3"/>
    <p:sldId id="258" r:id="rId4"/>
    <p:sldId id="259" r:id="rId5"/>
    <p:sldId id="260" r:id="rId6"/>
    <p:sldId id="261" r:id="rId7"/>
    <p:sldId id="262" r:id="rId8"/>
    <p:sldId id="263" r:id="rId9"/>
    <p:sldId id="265" r:id="rId10"/>
    <p:sldId id="266" r:id="rId1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0F87EB"/>
    <a:srgbClr val="99CCFF"/>
    <a:srgbClr val="F733E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6092" autoAdjust="0"/>
  </p:normalViewPr>
  <p:slideViewPr>
    <p:cSldViewPr>
      <p:cViewPr varScale="1">
        <p:scale>
          <a:sx n="71" d="100"/>
          <a:sy n="71" d="100"/>
        </p:scale>
        <p:origin x="-1356" y="-9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dirty="0"/>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7B46AC21-562B-41E9-9FF6-3C3EEB2852EF}" type="datetimeFigureOut">
              <a:rPr lang="en-US"/>
              <a:pPr>
                <a:defRPr/>
              </a:pPr>
              <a:t>11/29/2012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dirty="0"/>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C1AEC8CA-928B-4574-951F-4A2470C2118A}" type="slidenum">
              <a:rPr lang="en-US"/>
              <a:pPr>
                <a:defRPr/>
              </a:pPr>
              <a:t>‹#›</a:t>
            </a:fld>
            <a:endParaRPr lang="en-US" dirty="0"/>
          </a:p>
        </p:txBody>
      </p:sp>
    </p:spTree>
    <p:extLst>
      <p:ext uri="{BB962C8B-B14F-4D97-AF65-F5344CB8AC3E}">
        <p14:creationId xmlns:p14="http://schemas.microsoft.com/office/powerpoint/2010/main" val="241855366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1536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F2905B1-2271-4EA1-BC81-7FB3BB7EB45F}" type="slidenum">
              <a:rPr lang="en-US" smtClean="0"/>
              <a:pPr/>
              <a:t>1</a:t>
            </a:fld>
            <a:endParaRPr lang="en-US" dirty="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32FB3F5B-7C50-4B0F-9A1B-DE59D3E3C654}" type="datetimeFigureOut">
              <a:rPr lang="en-US"/>
              <a:pPr>
                <a:defRPr/>
              </a:pPr>
              <a:t>11/29/2012</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5F055831-6835-43C2-85E4-71B9F05FCBBF}"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B5678B2E-19D7-475B-BE5D-0D66CD54AC06}" type="datetimeFigureOut">
              <a:rPr lang="en-US"/>
              <a:pPr>
                <a:defRPr/>
              </a:pPr>
              <a:t>11/29/2012</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A4A8F174-E856-4EBD-AEB7-42033F6BF16C}"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C549724B-698C-47B2-BFB7-3F1F1D3FE5E2}" type="datetimeFigureOut">
              <a:rPr lang="en-US"/>
              <a:pPr>
                <a:defRPr/>
              </a:pPr>
              <a:t>11/29/2012</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2B8D73E4-2AEB-417F-8798-AFBCCFC5E46A}"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2415FEF-BF87-4682-9AAC-B3994D5BBC8F}" type="datetimeFigureOut">
              <a:rPr lang="en-US"/>
              <a:pPr>
                <a:defRPr/>
              </a:pPr>
              <a:t>11/29/2012</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9BE81959-2D33-4C28-91C2-4072EDD499C4}"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ED4DD545-F875-4AD0-8EC1-47AC950E30A3}" type="datetimeFigureOut">
              <a:rPr lang="en-US"/>
              <a:pPr>
                <a:defRPr/>
              </a:pPr>
              <a:t>11/29/2012</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E73B64E6-8622-476D-9126-D36A5DB473E0}"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870F5BFC-0442-427B-81E2-EFAB32C1EEED}" type="datetimeFigureOut">
              <a:rPr lang="en-US"/>
              <a:pPr>
                <a:defRPr/>
              </a:pPr>
              <a:t>11/29/2012</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B68D15E9-9818-4B94-9E8F-ECCC089402FF}"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148516C8-5EA9-485E-98EE-AC410291CE87}" type="datetimeFigureOut">
              <a:rPr lang="en-US"/>
              <a:pPr>
                <a:defRPr/>
              </a:pPr>
              <a:t>11/29/2012</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dirty="0"/>
          </a:p>
        </p:txBody>
      </p:sp>
      <p:sp>
        <p:nvSpPr>
          <p:cNvPr id="9" name="Slide Number Placeholder 5"/>
          <p:cNvSpPr>
            <a:spLocks noGrp="1"/>
          </p:cNvSpPr>
          <p:nvPr>
            <p:ph type="sldNum" sz="quarter" idx="12"/>
          </p:nvPr>
        </p:nvSpPr>
        <p:spPr/>
        <p:txBody>
          <a:bodyPr/>
          <a:lstStyle>
            <a:lvl1pPr>
              <a:defRPr/>
            </a:lvl1pPr>
          </a:lstStyle>
          <a:p>
            <a:pPr>
              <a:defRPr/>
            </a:pPr>
            <a:fld id="{2F26D6EC-71F1-4E3B-A816-E8F2E3D4F3D6}"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F76BB06B-DB55-4D17-A4F4-CEEBABEFD45E}" type="datetimeFigureOut">
              <a:rPr lang="en-US"/>
              <a:pPr>
                <a:defRPr/>
              </a:pPr>
              <a:t>11/29/2012</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dirty="0"/>
          </a:p>
        </p:txBody>
      </p:sp>
      <p:sp>
        <p:nvSpPr>
          <p:cNvPr id="5" name="Slide Number Placeholder 5"/>
          <p:cNvSpPr>
            <a:spLocks noGrp="1"/>
          </p:cNvSpPr>
          <p:nvPr>
            <p:ph type="sldNum" sz="quarter" idx="12"/>
          </p:nvPr>
        </p:nvSpPr>
        <p:spPr/>
        <p:txBody>
          <a:bodyPr/>
          <a:lstStyle>
            <a:lvl1pPr>
              <a:defRPr/>
            </a:lvl1pPr>
          </a:lstStyle>
          <a:p>
            <a:pPr>
              <a:defRPr/>
            </a:pPr>
            <a:fld id="{21F24651-B1AB-4452-A8E0-B9D08559429A}"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9A6A72FA-21B8-43A5-B025-D5EF86FF7852}" type="datetimeFigureOut">
              <a:rPr lang="en-US"/>
              <a:pPr>
                <a:defRPr/>
              </a:pPr>
              <a:t>11/29/2012</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dirty="0"/>
          </a:p>
        </p:txBody>
      </p:sp>
      <p:sp>
        <p:nvSpPr>
          <p:cNvPr id="4" name="Slide Number Placeholder 5"/>
          <p:cNvSpPr>
            <a:spLocks noGrp="1"/>
          </p:cNvSpPr>
          <p:nvPr>
            <p:ph type="sldNum" sz="quarter" idx="12"/>
          </p:nvPr>
        </p:nvSpPr>
        <p:spPr/>
        <p:txBody>
          <a:bodyPr/>
          <a:lstStyle>
            <a:lvl1pPr>
              <a:defRPr/>
            </a:lvl1pPr>
          </a:lstStyle>
          <a:p>
            <a:pPr>
              <a:defRPr/>
            </a:pPr>
            <a:fld id="{B25AFE65-8BE7-41BF-B56C-5F892785D5AE}"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398BDD4B-C91C-4B10-A3C3-E9B3FB8D3D3E}" type="datetimeFigureOut">
              <a:rPr lang="en-US"/>
              <a:pPr>
                <a:defRPr/>
              </a:pPr>
              <a:t>11/29/2012</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DB4C5EE2-666B-4553-8C18-ED5BCB23AC1E}"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9E5F3A4E-50FD-4200-B62A-C79FC97E7AD9}" type="datetimeFigureOut">
              <a:rPr lang="en-US"/>
              <a:pPr>
                <a:defRPr/>
              </a:pPr>
              <a:t>11/29/2012</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6CE3405F-A050-4BFD-91FC-9A50192FDB18}"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DAD74B04-EC02-4259-9683-6CE7DC4F9D71}" type="datetimeFigureOut">
              <a:rPr lang="en-US"/>
              <a:pPr>
                <a:defRPr/>
              </a:pPr>
              <a:t>11/29/2012</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dirty="0">
                <a:solidFill>
                  <a:schemeClr val="tx1">
                    <a:tint val="75000"/>
                  </a:schemeClr>
                </a:solidFill>
                <a:latin typeface="+mn-lt"/>
              </a:defRPr>
            </a:lvl1pPr>
          </a:lstStyle>
          <a:p>
            <a:pPr>
              <a:defRPr/>
            </a:pP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00B0AD87-9CD0-4EF7-9E1C-9EEBFB3A7AC2}"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audio" Target="../media/audio1.wav"/><Relationship Id="rId7"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audio" Target="../media/audio2.wav"/><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image" Target="../media/image9.jpeg"/><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slideLayout" Target="../slideLayouts/slideLayout2.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png"/></Relationships>
</file>

<file path=ppt/slides/_rels/slide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jpeg"/><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jpeg"/><Relationship Id="rId1" Type="http://schemas.openxmlformats.org/officeDocument/2006/relationships/slideLayout" Target="../slideLayouts/slideLayout2.xml"/><Relationship Id="rId5" Type="http://schemas.openxmlformats.org/officeDocument/2006/relationships/image" Target="../media/image29.png"/><Relationship Id="rId4" Type="http://schemas.openxmlformats.org/officeDocument/2006/relationships/image" Target="../media/image28.png"/></Relationships>
</file>

<file path=ppt/slides/_rels/slide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 Id="rId5" Type="http://schemas.openxmlformats.org/officeDocument/2006/relationships/image" Target="../media/image33.png"/><Relationship Id="rId4" Type="http://schemas.openxmlformats.org/officeDocument/2006/relationships/image" Target="../media/image32.png"/></Relationships>
</file>

<file path=ppt/slides/_rels/slide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jpeg"/><Relationship Id="rId1" Type="http://schemas.openxmlformats.org/officeDocument/2006/relationships/slideLayout" Target="../slideLayouts/slideLayout2.xml"/><Relationship Id="rId4" Type="http://schemas.openxmlformats.org/officeDocument/2006/relationships/image" Target="../media/image36.png"/></Relationships>
</file>

<file path=ppt/slides/slide1.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62000" y="-76200"/>
            <a:ext cx="7772400" cy="1470025"/>
          </a:xfrm>
        </p:spPr>
        <p:txBody>
          <a:bodyPr rtlCol="0">
            <a:normAutofit/>
          </a:bodyPr>
          <a:lstStyle/>
          <a:p>
            <a:pPr eaLnBrk="1" fontAlgn="auto" hangingPunct="1">
              <a:spcAft>
                <a:spcPts val="0"/>
              </a:spcAft>
              <a:defRPr/>
            </a:pPr>
            <a:r>
              <a:rPr lang="en-US" sz="7200" b="1" dirty="0" smtClean="0">
                <a:effectLst>
                  <a:outerShdw blurRad="38100" dist="38100" dir="2700000" algn="tl">
                    <a:srgbClr val="000000">
                      <a:alpha val="43137"/>
                    </a:srgbClr>
                  </a:outerShdw>
                </a:effectLst>
                <a:latin typeface="Blackadder ITC" pitchFamily="82" charset="0"/>
              </a:rPr>
              <a:t>Mi Viaje a Venezuela</a:t>
            </a:r>
            <a:endParaRPr lang="en-US" sz="7200" b="1" dirty="0">
              <a:effectLst>
                <a:outerShdw blurRad="38100" dist="38100" dir="2700000" algn="tl">
                  <a:srgbClr val="000000">
                    <a:alpha val="43137"/>
                  </a:srgbClr>
                </a:outerShdw>
              </a:effectLst>
              <a:latin typeface="Blackadder ITC" pitchFamily="82" charset="0"/>
            </a:endParaRPr>
          </a:p>
        </p:txBody>
      </p:sp>
      <p:sp>
        <p:nvSpPr>
          <p:cNvPr id="3" name="Subtitle 2"/>
          <p:cNvSpPr>
            <a:spLocks noGrp="1"/>
          </p:cNvSpPr>
          <p:nvPr>
            <p:ph type="subTitle" idx="1"/>
          </p:nvPr>
        </p:nvSpPr>
        <p:spPr>
          <a:xfrm>
            <a:off x="2203450" y="990600"/>
            <a:ext cx="6400800" cy="1752600"/>
          </a:xfrm>
        </p:spPr>
        <p:txBody>
          <a:bodyPr rtlCol="0">
            <a:normAutofit/>
          </a:bodyPr>
          <a:lstStyle/>
          <a:p>
            <a:pPr eaLnBrk="1" fontAlgn="auto" hangingPunct="1">
              <a:spcAft>
                <a:spcPts val="0"/>
              </a:spcAft>
              <a:buFont typeface="Arial" pitchFamily="34" charset="0"/>
              <a:buNone/>
              <a:defRPr/>
            </a:pPr>
            <a:r>
              <a:rPr lang="en-US" b="1" dirty="0" smtClean="0">
                <a:solidFill>
                  <a:schemeClr val="tx1">
                    <a:lumMod val="95000"/>
                    <a:lumOff val="5000"/>
                  </a:schemeClr>
                </a:solidFill>
                <a:effectLst>
                  <a:outerShdw blurRad="38100" dist="38100" dir="2700000" algn="tl">
                    <a:srgbClr val="000000">
                      <a:alpha val="43137"/>
                    </a:srgbClr>
                  </a:outerShdw>
                </a:effectLst>
                <a:latin typeface="Blackadder ITC" pitchFamily="82" charset="0"/>
              </a:rPr>
              <a:t>By Maggie Duich</a:t>
            </a:r>
          </a:p>
          <a:p>
            <a:pPr eaLnBrk="1" fontAlgn="auto" hangingPunct="1">
              <a:spcAft>
                <a:spcPts val="0"/>
              </a:spcAft>
              <a:buFont typeface="Arial" pitchFamily="34" charset="0"/>
              <a:buNone/>
              <a:defRPr/>
            </a:pPr>
            <a:endParaRPr lang="en-US" b="1" dirty="0" smtClean="0">
              <a:latin typeface="Blackadder ITC" pitchFamily="82" charset="0"/>
            </a:endParaRPr>
          </a:p>
        </p:txBody>
      </p:sp>
      <p:pic>
        <p:nvPicPr>
          <p:cNvPr id="14340" name="Picture 2"/>
          <p:cNvPicPr>
            <a:picLocks noChangeAspect="1" noChangeArrowheads="1"/>
          </p:cNvPicPr>
          <p:nvPr/>
        </p:nvPicPr>
        <p:blipFill>
          <a:blip r:embed="rId5"/>
          <a:srcRect/>
          <a:stretch>
            <a:fillRect/>
          </a:stretch>
        </p:blipFill>
        <p:spPr bwMode="auto">
          <a:xfrm>
            <a:off x="139700" y="1752600"/>
            <a:ext cx="3325813" cy="2216150"/>
          </a:xfrm>
          <a:prstGeom prst="rect">
            <a:avLst/>
          </a:prstGeom>
          <a:noFill/>
          <a:ln w="9525">
            <a:noFill/>
            <a:miter lim="800000"/>
            <a:headEnd/>
            <a:tailEnd/>
          </a:ln>
        </p:spPr>
      </p:pic>
      <p:pic>
        <p:nvPicPr>
          <p:cNvPr id="14341" name="Picture 2"/>
          <p:cNvPicPr>
            <a:picLocks noChangeAspect="1" noChangeArrowheads="1"/>
          </p:cNvPicPr>
          <p:nvPr/>
        </p:nvPicPr>
        <p:blipFill>
          <a:blip r:embed="rId6"/>
          <a:srcRect/>
          <a:stretch>
            <a:fillRect/>
          </a:stretch>
        </p:blipFill>
        <p:spPr bwMode="auto">
          <a:xfrm>
            <a:off x="2209800" y="4267200"/>
            <a:ext cx="4360863" cy="2449513"/>
          </a:xfrm>
          <a:prstGeom prst="rect">
            <a:avLst/>
          </a:prstGeom>
          <a:noFill/>
          <a:ln w="9525">
            <a:noFill/>
            <a:miter lim="800000"/>
            <a:headEnd/>
            <a:tailEnd/>
          </a:ln>
        </p:spPr>
      </p:pic>
      <p:pic>
        <p:nvPicPr>
          <p:cNvPr id="14342" name="Picture 3"/>
          <p:cNvPicPr>
            <a:picLocks noChangeAspect="1" noChangeArrowheads="1"/>
          </p:cNvPicPr>
          <p:nvPr/>
        </p:nvPicPr>
        <p:blipFill>
          <a:blip r:embed="rId7"/>
          <a:srcRect/>
          <a:stretch>
            <a:fillRect/>
          </a:stretch>
        </p:blipFill>
        <p:spPr bwMode="auto">
          <a:xfrm>
            <a:off x="5238750" y="1752600"/>
            <a:ext cx="3600450" cy="2216150"/>
          </a:xfrm>
          <a:prstGeom prst="rect">
            <a:avLst/>
          </a:prstGeom>
          <a:noFill/>
          <a:ln w="9525">
            <a:noFill/>
            <a:miter lim="800000"/>
            <a:headEnd/>
            <a:tailEnd/>
          </a:ln>
        </p:spPr>
      </p:pic>
    </p:spTree>
  </p:cSld>
  <p:clrMapOvr>
    <a:masterClrMapping/>
  </p:clrMapOvr>
  <mc:AlternateContent xmlns:mc="http://schemas.openxmlformats.org/markup-compatibility/2006">
    <mc:Choice xmlns:p14="http://schemas.microsoft.com/office/powerpoint/2010/main" Requires="p14">
      <p:transition spd="slow" p14:dur="4400">
        <p14:honeycomb/>
        <p:sndAc>
          <p:stSnd loop="1">
            <p:snd r:embed="rId3" name="drumroll.wav"/>
          </p:stSnd>
        </p:sndAc>
      </p:transition>
    </mc:Choice>
    <mc:Fallback>
      <p:transition spd="slow">
        <p:fade/>
        <p:sndAc>
          <p:stSnd loop="1">
            <p:snd r:embed="rId3" name="drumroll.wav"/>
          </p:stSnd>
        </p:sndAc>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68" decel="100000"/>
                                        <p:tgtEl>
                                          <p:spTgt spid="2"/>
                                        </p:tgtEl>
                                      </p:cBhvr>
                                    </p:animEffect>
                                    <p:animScale>
                                      <p:cBhvr>
                                        <p:cTn id="8" dur="768" decel="100000"/>
                                        <p:tgtEl>
                                          <p:spTgt spid="2"/>
                                        </p:tgtEl>
                                      </p:cBhvr>
                                      <p:from x="10000" y="10000"/>
                                      <p:to x="200000" y="450000"/>
                                    </p:animScale>
                                    <p:animScale>
                                      <p:cBhvr>
                                        <p:cTn id="9" dur="1230" accel="100000" fill="hold">
                                          <p:stCondLst>
                                            <p:cond delay="768"/>
                                          </p:stCondLst>
                                        </p:cTn>
                                        <p:tgtEl>
                                          <p:spTgt spid="2"/>
                                        </p:tgtEl>
                                      </p:cBhvr>
                                      <p:from x="200000" y="450000"/>
                                      <p:to x="100000" y="100000"/>
                                    </p:animScale>
                                    <p:set>
                                      <p:cBhvr>
                                        <p:cTn id="10" dur="768" fill="hold"/>
                                        <p:tgtEl>
                                          <p:spTgt spid="2"/>
                                        </p:tgtEl>
                                        <p:attrNameLst>
                                          <p:attrName>ppt_x</p:attrName>
                                        </p:attrNameLst>
                                      </p:cBhvr>
                                      <p:to>
                                        <p:strVal val="(0.5)"/>
                                      </p:to>
                                    </p:set>
                                    <p:anim from="(0.5)" to="(#ppt_x)" calcmode="lin" valueType="num">
                                      <p:cBhvr>
                                        <p:cTn id="11" dur="1230" accel="100000" fill="hold">
                                          <p:stCondLst>
                                            <p:cond delay="768"/>
                                          </p:stCondLst>
                                        </p:cTn>
                                        <p:tgtEl>
                                          <p:spTgt spid="2"/>
                                        </p:tgtEl>
                                        <p:attrNameLst>
                                          <p:attrName>ppt_x</p:attrName>
                                        </p:attrNameLst>
                                      </p:cBhvr>
                                    </p:anim>
                                    <p:set>
                                      <p:cBhvr>
                                        <p:cTn id="12" dur="768" fill="hold"/>
                                        <p:tgtEl>
                                          <p:spTgt spid="2"/>
                                        </p:tgtEl>
                                        <p:attrNameLst>
                                          <p:attrName>ppt_y</p:attrName>
                                        </p:attrNameLst>
                                      </p:cBhvr>
                                      <p:to>
                                        <p:strVal val="(#ppt_y+0.4)"/>
                                      </p:to>
                                    </p:set>
                                    <p:anim from="(#ppt_y+0.4)" to="(#ppt_y)" calcmode="lin" valueType="num">
                                      <p:cBhvr>
                                        <p:cTn id="13" dur="1230" accel="100000" fill="hold">
                                          <p:stCondLst>
                                            <p:cond delay="768"/>
                                          </p:stCondLst>
                                        </p:cTn>
                                        <p:tgtEl>
                                          <p:spTgt spid="2"/>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53" presetClass="entr" presetSubtype="0" fill="hold" grpId="0" nodeType="click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 calcmode="lin" valueType="num">
                                      <p:cBhvr>
                                        <p:cTn id="18"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9"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2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l="-13000" r="-13000"/>
          </a:stretch>
        </a:blipFill>
        <a:effectLst/>
      </p:bgPr>
    </p:bg>
    <p:spTree>
      <p:nvGrpSpPr>
        <p:cNvPr id="1" name=""/>
        <p:cNvGrpSpPr/>
        <p:nvPr/>
      </p:nvGrpSpPr>
      <p:grpSpPr>
        <a:xfrm>
          <a:off x="0" y="0"/>
          <a:ext cx="0" cy="0"/>
          <a:chOff x="0" y="0"/>
          <a:chExt cx="0" cy="0"/>
        </a:xfrm>
      </p:grpSpPr>
      <p:sp>
        <p:nvSpPr>
          <p:cNvPr id="4" name="Rectangle 3"/>
          <p:cNvSpPr/>
          <p:nvPr/>
        </p:nvSpPr>
        <p:spPr>
          <a:xfrm>
            <a:off x="1524000" y="105"/>
            <a:ext cx="6155351" cy="156966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a:spAutoFit/>
          </a:bodyPr>
          <a:lstStyle/>
          <a:p>
            <a:pPr algn="ctr">
              <a:defRPr/>
            </a:pPr>
            <a:r>
              <a:rPr lang="en-US" sz="9600" b="1" dirty="0">
                <a:ln w="17780" cmpd="sng">
                  <a:solidFill>
                    <a:srgbClr val="FFFFFF"/>
                  </a:solidFill>
                  <a:prstDash val="solid"/>
                  <a:miter lim="800000"/>
                </a:ln>
                <a:solidFill>
                  <a:srgbClr val="FF0000"/>
                </a:solidFill>
                <a:effectLst>
                  <a:outerShdw blurRad="50800" algn="tl" rotWithShape="0">
                    <a:srgbClr val="000000"/>
                  </a:outerShdw>
                </a:effectLst>
                <a:latin typeface="Algerian" pitchFamily="82" charset="0"/>
              </a:rPr>
              <a:t>The End!!</a:t>
            </a:r>
          </a:p>
        </p:txBody>
      </p:sp>
    </p:spTree>
  </p:cSld>
  <p:clrMapOvr>
    <a:masterClrMapping/>
  </p:clrMapOvr>
  <mc:AlternateContent xmlns:mc="http://schemas.openxmlformats.org/markup-compatibility/2006">
    <mc:Choice xmlns:p14="http://schemas.microsoft.com/office/powerpoint/2010/main" Requires="p14">
      <p:transition spd="slow" p14:dur="4000">
        <p14:vortex dir="r"/>
        <p:sndAc>
          <p:stSnd loop="1">
            <p:snd r:embed="rId2" name="applause.wav"/>
          </p:stSnd>
        </p:sndAc>
      </p:transition>
    </mc:Choice>
    <mc:Fallback>
      <p:transition spd="slow">
        <p:fade/>
        <p:sndAc>
          <p:stSnd loop="1">
            <p:snd r:embed="rId2" name="applause.wav"/>
          </p:stSnd>
        </p:sndAc>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bg>
      <p:bgPr>
        <a:blipFill dpi="0" rotWithShape="1">
          <a:blip r:embed="rId2">
            <a:lum/>
          </a:blip>
          <a:srcRect/>
          <a:stretch>
            <a:fillRect l="-6000" r="-6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229600" cy="1143000"/>
          </a:xfrm>
        </p:spPr>
        <p:txBody>
          <a:bodyPr rtlCol="0">
            <a:noAutofit/>
          </a:bodyPr>
          <a:lstStyle/>
          <a:p>
            <a:pPr eaLnBrk="1" fontAlgn="auto" hangingPunct="1">
              <a:spcAft>
                <a:spcPts val="0"/>
              </a:spcAft>
              <a:defRPr/>
            </a:pPr>
            <a:r>
              <a:rPr lang="en-US" b="1" dirty="0" smtClean="0">
                <a:effectLst>
                  <a:outerShdw blurRad="38100" dist="38100" dir="2700000" algn="tl">
                    <a:srgbClr val="000000">
                      <a:alpha val="43137"/>
                    </a:srgbClr>
                  </a:outerShdw>
                </a:effectLst>
                <a:latin typeface="Blackadder ITC" pitchFamily="82" charset="0"/>
              </a:rPr>
              <a:t>El Balneario</a:t>
            </a:r>
            <a:endParaRPr lang="en-US" b="1" dirty="0">
              <a:effectLst>
                <a:outerShdw blurRad="38100" dist="38100" dir="2700000" algn="tl">
                  <a:srgbClr val="000000">
                    <a:alpha val="43137"/>
                  </a:srgbClr>
                </a:outerShdw>
              </a:effectLst>
              <a:latin typeface="Blackadder ITC" pitchFamily="82" charset="0"/>
            </a:endParaRPr>
          </a:p>
        </p:txBody>
      </p:sp>
      <p:sp>
        <p:nvSpPr>
          <p:cNvPr id="16387" name="Content Placeholder 2"/>
          <p:cNvSpPr>
            <a:spLocks noGrp="1"/>
          </p:cNvSpPr>
          <p:nvPr>
            <p:ph idx="1"/>
          </p:nvPr>
        </p:nvSpPr>
        <p:spPr>
          <a:xfrm>
            <a:off x="0" y="609600"/>
            <a:ext cx="9144000" cy="4114800"/>
          </a:xfrm>
        </p:spPr>
        <p:txBody>
          <a:bodyPr/>
          <a:lstStyle/>
          <a:p>
            <a:pPr marL="0" indent="0" eaLnBrk="1" hangingPunct="1">
              <a:buFont typeface="Arial" charset="0"/>
              <a:buNone/>
            </a:pPr>
            <a:r>
              <a:rPr lang="en-US" sz="2400" dirty="0" smtClean="0">
                <a:solidFill>
                  <a:schemeClr val="bg1"/>
                </a:solidFill>
              </a:rPr>
              <a:t>Queridos mamá y papá,</a:t>
            </a:r>
          </a:p>
          <a:p>
            <a:pPr marL="0" indent="0" eaLnBrk="1" hangingPunct="1">
              <a:buFont typeface="Arial" charset="0"/>
              <a:buNone/>
            </a:pPr>
            <a:r>
              <a:rPr lang="en-US" sz="2400" dirty="0" smtClean="0">
                <a:solidFill>
                  <a:schemeClr val="bg1"/>
                </a:solidFill>
              </a:rPr>
              <a:t>¡Hola! Hoy hace buen tiempo. Hace calor y el sol brilla en el cielo. Yo llegué a la Pestana Caracas Hotel y Suites. Es muy bonito y grande. Cuesta trecientos noventa y cinco dólares por noche. Llevé dos vestidos, dos pantalones, unos gafas de sol, cinco pantalones cortos, dos trajes de baños, zapatillas, calcetines, siete camisetas, y sandalias. No llevé ropa de tenis, un suéter, una raqueta de tenis, y una pelota. Compré la crema protectora y una toalla playera con el logo de Venezuela porque voy ir a la playa. ¡Estoy muy emocionada! </a:t>
            </a:r>
          </a:p>
          <a:p>
            <a:pPr marL="0" indent="0" eaLnBrk="1" hangingPunct="1">
              <a:buFont typeface="Arial" charset="0"/>
              <a:buNone/>
            </a:pPr>
            <a:r>
              <a:rPr lang="en-US" sz="2400" dirty="0" smtClean="0">
                <a:solidFill>
                  <a:schemeClr val="bg1"/>
                </a:solidFill>
              </a:rPr>
              <a:t>Besos y abrazos,</a:t>
            </a:r>
          </a:p>
          <a:p>
            <a:pPr marL="0" indent="0" eaLnBrk="1" hangingPunct="1">
              <a:buFont typeface="Arial" charset="0"/>
              <a:buNone/>
            </a:pPr>
            <a:r>
              <a:rPr lang="en-US" sz="2400" dirty="0" smtClean="0">
                <a:solidFill>
                  <a:schemeClr val="bg1"/>
                </a:solidFill>
              </a:rPr>
              <a:t>Maggie</a:t>
            </a:r>
            <a:r>
              <a:rPr lang="en-US" dirty="0" smtClean="0">
                <a:solidFill>
                  <a:schemeClr val="bg1"/>
                </a:solidFill>
              </a:rPr>
              <a:t> </a:t>
            </a:r>
          </a:p>
          <a:p>
            <a:pPr marL="0" indent="0" eaLnBrk="1" hangingPunct="1">
              <a:buFont typeface="Arial" charset="0"/>
              <a:buNone/>
            </a:pPr>
            <a:r>
              <a:rPr lang="en-US" dirty="0" smtClean="0"/>
              <a:t>	</a:t>
            </a:r>
          </a:p>
        </p:txBody>
      </p:sp>
      <p:pic>
        <p:nvPicPr>
          <p:cNvPr id="16388" name="Picture 2"/>
          <p:cNvPicPr>
            <a:picLocks noChangeAspect="1" noChangeArrowheads="1"/>
          </p:cNvPicPr>
          <p:nvPr/>
        </p:nvPicPr>
        <p:blipFill>
          <a:blip r:embed="rId3"/>
          <a:srcRect/>
          <a:stretch>
            <a:fillRect/>
          </a:stretch>
        </p:blipFill>
        <p:spPr bwMode="auto">
          <a:xfrm>
            <a:off x="-1" y="5094288"/>
            <a:ext cx="2625883" cy="1763712"/>
          </a:xfrm>
          <a:prstGeom prst="rect">
            <a:avLst/>
          </a:prstGeom>
          <a:noFill/>
          <a:ln w="9525">
            <a:noFill/>
            <a:miter lim="800000"/>
            <a:headEnd/>
            <a:tailEnd/>
          </a:ln>
        </p:spPr>
      </p:pic>
      <p:pic>
        <p:nvPicPr>
          <p:cNvPr id="16389" name="Picture 3"/>
          <p:cNvPicPr>
            <a:picLocks noChangeAspect="1" noChangeArrowheads="1"/>
          </p:cNvPicPr>
          <p:nvPr/>
        </p:nvPicPr>
        <p:blipFill>
          <a:blip r:embed="rId4"/>
          <a:srcRect/>
          <a:stretch>
            <a:fillRect/>
          </a:stretch>
        </p:blipFill>
        <p:spPr bwMode="auto">
          <a:xfrm>
            <a:off x="5791200" y="5094288"/>
            <a:ext cx="3352800" cy="1763712"/>
          </a:xfrm>
          <a:prstGeom prst="rect">
            <a:avLst/>
          </a:prstGeom>
          <a:noFill/>
          <a:ln w="9525">
            <a:noFill/>
            <a:miter lim="800000"/>
            <a:headEnd/>
            <a:tailEnd/>
          </a:ln>
        </p:spPr>
      </p:pic>
      <p:pic>
        <p:nvPicPr>
          <p:cNvPr id="16390" name="Picture 4"/>
          <p:cNvPicPr>
            <a:picLocks noChangeAspect="1" noChangeArrowheads="1"/>
          </p:cNvPicPr>
          <p:nvPr/>
        </p:nvPicPr>
        <p:blipFill>
          <a:blip r:embed="rId5"/>
          <a:srcRect/>
          <a:stretch>
            <a:fillRect/>
          </a:stretch>
        </p:blipFill>
        <p:spPr bwMode="auto">
          <a:xfrm>
            <a:off x="2594506" y="5094288"/>
            <a:ext cx="3352800" cy="1763712"/>
          </a:xfrm>
          <a:prstGeom prst="rect">
            <a:avLst/>
          </a:prstGeom>
          <a:noFill/>
          <a:ln w="9525">
            <a:noFill/>
            <a:miter lim="800000"/>
            <a:headEnd/>
            <a:tailEnd/>
          </a:ln>
        </p:spPr>
      </p:pic>
    </p:spTree>
  </p:cSld>
  <p:clrMapOvr>
    <a:masterClrMapping/>
  </p:clrMapOvr>
  <mc:AlternateContent xmlns:mc="http://schemas.openxmlformats.org/markup-compatibility/2006">
    <mc:Choice xmlns:p14="http://schemas.microsoft.com/office/powerpoint/2010/main" Requires="p14">
      <p:transition spd="slow" p14:dur="2000">
        <p:split orient="vert"/>
      </p:transition>
    </mc:Choice>
    <mc:Fallback>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path" presetSubtype="0" accel="50000" decel="50000" fill="hold" grpId="0" nodeType="withEffect">
                                  <p:stCondLst>
                                    <p:cond delay="0"/>
                                  </p:stCondLst>
                                  <p:iterate type="lt">
                                    <p:tmPct val="10000"/>
                                  </p:iterate>
                                  <p:childTnLst>
                                    <p:animMotion origin="layout" path="M 3.61111E-6 3.33333E-6  C 0.06892 3.33333E-6  0.125 0.02847  0.125 0.06389  C 0.125 0.09907  0.06892 0.12777  3.61111E-6 0.12777  C -0.0691 0.12777  -0.125 0.09907  -0.125 0.06389  C -0.125 0.02847  -0.0691 3.33333E-6  3.61111E-6 3.33333E-6  Z " pathEditMode="relative">
                                      <p:cBhvr>
                                        <p:cTn id="6" dur="2000" fill="hold"/>
                                        <p:tgtEl>
                                          <p:spTgt spid="2"/>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6000" r="-6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rtlCol="0">
            <a:normAutofit/>
          </a:bodyPr>
          <a:lstStyle/>
          <a:p>
            <a:pPr eaLnBrk="1" fontAlgn="auto" hangingPunct="1">
              <a:spcAft>
                <a:spcPts val="0"/>
              </a:spcAft>
              <a:defRPr/>
            </a:pPr>
            <a:r>
              <a:rPr lang="en-US" b="1" dirty="0" smtClean="0">
                <a:effectLst>
                  <a:outerShdw blurRad="38100" dist="38100" dir="2700000" algn="tl">
                    <a:srgbClr val="000000">
                      <a:alpha val="43137"/>
                    </a:srgbClr>
                  </a:outerShdw>
                </a:effectLst>
                <a:latin typeface="Blackadder ITC" pitchFamily="82" charset="0"/>
              </a:rPr>
              <a:t>La Playa</a:t>
            </a:r>
            <a:endParaRPr lang="en-US" b="1" dirty="0">
              <a:effectLst>
                <a:outerShdw blurRad="38100" dist="38100" dir="2700000" algn="tl">
                  <a:srgbClr val="000000">
                    <a:alpha val="43137"/>
                  </a:srgbClr>
                </a:outerShdw>
              </a:effectLst>
              <a:latin typeface="Blackadder ITC" pitchFamily="82" charset="0"/>
            </a:endParaRPr>
          </a:p>
        </p:txBody>
      </p:sp>
      <p:sp>
        <p:nvSpPr>
          <p:cNvPr id="17411" name="Content Placeholder 2"/>
          <p:cNvSpPr>
            <a:spLocks noGrp="1"/>
          </p:cNvSpPr>
          <p:nvPr>
            <p:ph idx="1"/>
          </p:nvPr>
        </p:nvSpPr>
        <p:spPr>
          <a:xfrm>
            <a:off x="239478" y="1143000"/>
            <a:ext cx="8458200" cy="4572000"/>
          </a:xfrm>
        </p:spPr>
        <p:txBody>
          <a:bodyPr/>
          <a:lstStyle/>
          <a:p>
            <a:pPr marL="0" indent="0" eaLnBrk="1" hangingPunct="1">
              <a:buFont typeface="Arial" charset="0"/>
              <a:buNone/>
            </a:pPr>
            <a:r>
              <a:rPr lang="en-US" sz="2000" dirty="0" smtClean="0">
                <a:solidFill>
                  <a:schemeClr val="bg1"/>
                </a:solidFill>
              </a:rPr>
              <a:t>Querida Kaitlin,</a:t>
            </a:r>
          </a:p>
          <a:p>
            <a:pPr marL="0" indent="0" eaLnBrk="1" hangingPunct="1">
              <a:buFont typeface="Arial" charset="0"/>
              <a:buNone/>
            </a:pPr>
            <a:r>
              <a:rPr lang="en-US" sz="2000" dirty="0" smtClean="0">
                <a:solidFill>
                  <a:schemeClr val="bg1"/>
                </a:solidFill>
              </a:rPr>
              <a:t>¡Hola! Hace calor y hace sol. Conocí a una chica </a:t>
            </a:r>
            <a:r>
              <a:rPr lang="en-US" sz="2000" dirty="0" smtClean="0">
                <a:solidFill>
                  <a:schemeClr val="bg1"/>
                </a:solidFill>
              </a:rPr>
              <a:t>muy </a:t>
            </a:r>
            <a:r>
              <a:rPr lang="en-US" sz="2000" dirty="0" smtClean="0">
                <a:solidFill>
                  <a:schemeClr val="bg1"/>
                </a:solidFill>
              </a:rPr>
              <a:t>simpatica. Fuimos a la playa. Pasamos la diá en la playa. Llevé crema protectora, una toalla playera, y un traje de baño. </a:t>
            </a:r>
            <a:r>
              <a:rPr lang="en-US" sz="2000" dirty="0" smtClean="0">
                <a:solidFill>
                  <a:schemeClr val="bg1"/>
                </a:solidFill>
              </a:rPr>
              <a:t>No llevé unas gafas de sol o un sombrero. Usamos </a:t>
            </a:r>
            <a:r>
              <a:rPr lang="en-US" sz="2000" dirty="0" smtClean="0">
                <a:solidFill>
                  <a:schemeClr val="bg1"/>
                </a:solidFill>
              </a:rPr>
              <a:t>la crema protectora y la toalla playera porque tomamos el sol. Practicé la plancha de vela. No practicó la plancha de vela pero practicó la tabla </a:t>
            </a:r>
            <a:r>
              <a:rPr lang="en-US" sz="2000" dirty="0" smtClean="0">
                <a:solidFill>
                  <a:schemeClr val="bg1"/>
                </a:solidFill>
              </a:rPr>
              <a:t>hawaiana. No </a:t>
            </a:r>
            <a:r>
              <a:rPr lang="en-US" sz="2000" dirty="0" smtClean="0">
                <a:solidFill>
                  <a:schemeClr val="bg1"/>
                </a:solidFill>
              </a:rPr>
              <a:t>practicé la tabla hawaiana. Nadamos en el mar y buceamos en el mar tambien. Nadamos con todos los peces. Fue muy bonita y muy divertida. Había muchas personas allí. Había muchas olas grande tambien. Mañana, voy ir a un restaurante fabuloso. </a:t>
            </a:r>
          </a:p>
          <a:p>
            <a:pPr marL="0" indent="0" eaLnBrk="1" hangingPunct="1">
              <a:buFont typeface="Arial" charset="0"/>
              <a:buNone/>
            </a:pPr>
            <a:r>
              <a:rPr lang="en-US" sz="2000" dirty="0" smtClean="0">
                <a:solidFill>
                  <a:schemeClr val="bg1"/>
                </a:solidFill>
              </a:rPr>
              <a:t>Con todo mi afecto,</a:t>
            </a:r>
          </a:p>
          <a:p>
            <a:pPr marL="0" indent="0" eaLnBrk="1" hangingPunct="1">
              <a:buFont typeface="Arial" charset="0"/>
              <a:buNone/>
            </a:pPr>
            <a:r>
              <a:rPr lang="en-US" sz="2000" dirty="0" smtClean="0">
                <a:solidFill>
                  <a:schemeClr val="bg1"/>
                </a:solidFill>
              </a:rPr>
              <a:t>Maggie</a:t>
            </a:r>
          </a:p>
        </p:txBody>
      </p:sp>
      <p:pic>
        <p:nvPicPr>
          <p:cNvPr id="17412" name="Picture 2"/>
          <p:cNvPicPr>
            <a:picLocks noChangeAspect="1" noChangeArrowheads="1"/>
          </p:cNvPicPr>
          <p:nvPr/>
        </p:nvPicPr>
        <p:blipFill>
          <a:blip r:embed="rId3"/>
          <a:srcRect/>
          <a:stretch>
            <a:fillRect/>
          </a:stretch>
        </p:blipFill>
        <p:spPr bwMode="auto">
          <a:xfrm>
            <a:off x="0" y="5029974"/>
            <a:ext cx="2819400" cy="1828026"/>
          </a:xfrm>
          <a:prstGeom prst="rect">
            <a:avLst/>
          </a:prstGeom>
          <a:noFill/>
          <a:ln w="9525">
            <a:noFill/>
            <a:miter lim="800000"/>
            <a:headEnd/>
            <a:tailEnd/>
          </a:ln>
        </p:spPr>
      </p:pic>
      <p:pic>
        <p:nvPicPr>
          <p:cNvPr id="17413" name="Picture 3"/>
          <p:cNvPicPr>
            <a:picLocks noChangeAspect="1" noChangeArrowheads="1"/>
          </p:cNvPicPr>
          <p:nvPr/>
        </p:nvPicPr>
        <p:blipFill>
          <a:blip r:embed="rId4"/>
          <a:srcRect/>
          <a:stretch>
            <a:fillRect/>
          </a:stretch>
        </p:blipFill>
        <p:spPr bwMode="auto">
          <a:xfrm>
            <a:off x="3124200" y="5029974"/>
            <a:ext cx="2688756" cy="1828026"/>
          </a:xfrm>
          <a:prstGeom prst="rect">
            <a:avLst/>
          </a:prstGeom>
          <a:noFill/>
          <a:ln w="9525">
            <a:noFill/>
            <a:miter lim="800000"/>
            <a:headEnd/>
            <a:tailEnd/>
          </a:ln>
        </p:spPr>
      </p:pic>
      <p:pic>
        <p:nvPicPr>
          <p:cNvPr id="17414" name="Picture 2"/>
          <p:cNvPicPr>
            <a:picLocks noChangeAspect="1" noChangeArrowheads="1"/>
          </p:cNvPicPr>
          <p:nvPr/>
        </p:nvPicPr>
        <p:blipFill>
          <a:blip r:embed="rId5"/>
          <a:srcRect/>
          <a:stretch>
            <a:fillRect/>
          </a:stretch>
        </p:blipFill>
        <p:spPr bwMode="auto">
          <a:xfrm>
            <a:off x="6248400" y="5099050"/>
            <a:ext cx="2895600" cy="1766888"/>
          </a:xfrm>
          <a:prstGeom prst="rect">
            <a:avLst/>
          </a:prstGeom>
          <a:noFill/>
          <a:ln w="9525">
            <a:noFill/>
            <a:miter lim="800000"/>
            <a:headEnd/>
            <a:tailEnd/>
          </a:ln>
        </p:spPr>
      </p:pic>
      <p:pic>
        <p:nvPicPr>
          <p:cNvPr id="2050"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620000" y="0"/>
            <a:ext cx="1524000" cy="1600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038850" y="1"/>
            <a:ext cx="1581150" cy="1600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mc:Choice xmlns:p14="http://schemas.microsoft.com/office/powerpoint/2010/main" Requires="p14">
      <p:transition spd="slow" p14:dur="2000">
        <p14:switch dir="r"/>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6000" r="-6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rtlCol="0">
            <a:normAutofit/>
          </a:bodyPr>
          <a:lstStyle/>
          <a:p>
            <a:pPr eaLnBrk="1" fontAlgn="auto" hangingPunct="1">
              <a:spcAft>
                <a:spcPts val="0"/>
              </a:spcAft>
              <a:defRPr/>
            </a:pPr>
            <a:r>
              <a:rPr lang="en-US" b="1" dirty="0" smtClean="0">
                <a:effectLst>
                  <a:outerShdw blurRad="38100" dist="38100" dir="2700000" algn="tl">
                    <a:srgbClr val="000000">
                      <a:alpha val="43137"/>
                    </a:srgbClr>
                  </a:outerShdw>
                </a:effectLst>
                <a:latin typeface="Blackadder ITC" pitchFamily="82" charset="0"/>
              </a:rPr>
              <a:t>El Restaurante Alto</a:t>
            </a:r>
            <a:endParaRPr lang="en-US" b="1" dirty="0">
              <a:effectLst>
                <a:outerShdw blurRad="38100" dist="38100" dir="2700000" algn="tl">
                  <a:srgbClr val="000000">
                    <a:alpha val="43137"/>
                  </a:srgbClr>
                </a:outerShdw>
              </a:effectLst>
              <a:latin typeface="Blackadder ITC" pitchFamily="82" charset="0"/>
            </a:endParaRPr>
          </a:p>
        </p:txBody>
      </p:sp>
      <p:sp>
        <p:nvSpPr>
          <p:cNvPr id="18435" name="Content Placeholder 2"/>
          <p:cNvSpPr>
            <a:spLocks noGrp="1"/>
          </p:cNvSpPr>
          <p:nvPr>
            <p:ph idx="1"/>
          </p:nvPr>
        </p:nvSpPr>
        <p:spPr>
          <a:xfrm>
            <a:off x="381000" y="762000"/>
            <a:ext cx="8229600" cy="4525963"/>
          </a:xfrm>
        </p:spPr>
        <p:txBody>
          <a:bodyPr/>
          <a:lstStyle/>
          <a:p>
            <a:pPr marL="0" indent="0" eaLnBrk="1" hangingPunct="1">
              <a:buFont typeface="Arial" charset="0"/>
              <a:buNone/>
            </a:pPr>
            <a:r>
              <a:rPr lang="en-US" sz="2400" dirty="0" smtClean="0">
                <a:solidFill>
                  <a:srgbClr val="948A54"/>
                </a:solidFill>
              </a:rPr>
              <a:t>Querida Danielle,</a:t>
            </a:r>
          </a:p>
          <a:p>
            <a:pPr marL="0" indent="0" eaLnBrk="1" hangingPunct="1">
              <a:buFont typeface="Arial" charset="0"/>
              <a:buNone/>
            </a:pPr>
            <a:r>
              <a:rPr lang="en-US" sz="2400" dirty="0" smtClean="0">
                <a:solidFill>
                  <a:srgbClr val="948A54"/>
                </a:solidFill>
              </a:rPr>
              <a:t>¡Hola! Mas o menos hoy. Está nublado. Fuí al restaurante Alto. El reataurante es en el ciudad. No cerca el mar. Fue muy caro pero excelente. Fue cómodo y elegante. Me comí pollo con verduras y puré de patatas. Comí la torta de chocolate tambien. No comí todos los peces. Yo tomé limonada. </a:t>
            </a:r>
            <a:r>
              <a:rPr lang="en-US" sz="2400" dirty="0" smtClean="0">
                <a:solidFill>
                  <a:srgbClr val="948A54"/>
                </a:solidFill>
              </a:rPr>
              <a:t>Llevé un vestido muy bonito. Mañana voy ir a las </a:t>
            </a:r>
            <a:r>
              <a:rPr lang="en-US" sz="2400" dirty="0" err="1" smtClean="0">
                <a:solidFill>
                  <a:srgbClr val="948A54"/>
                </a:solidFill>
              </a:rPr>
              <a:t>tiendas</a:t>
            </a:r>
            <a:r>
              <a:rPr lang="en-US" sz="2400" dirty="0" smtClean="0">
                <a:solidFill>
                  <a:srgbClr val="948A54"/>
                </a:solidFill>
              </a:rPr>
              <a:t>. </a:t>
            </a:r>
          </a:p>
          <a:p>
            <a:pPr marL="0" indent="0" eaLnBrk="1" hangingPunct="1">
              <a:buFont typeface="Arial" charset="0"/>
              <a:buNone/>
            </a:pPr>
            <a:r>
              <a:rPr lang="en-US" sz="2400" dirty="0" smtClean="0">
                <a:solidFill>
                  <a:srgbClr val="948A54"/>
                </a:solidFill>
              </a:rPr>
              <a:t>Un fuerte abrazo,</a:t>
            </a:r>
          </a:p>
          <a:p>
            <a:pPr marL="0" indent="0" eaLnBrk="1" hangingPunct="1">
              <a:buFont typeface="Arial" charset="0"/>
              <a:buNone/>
            </a:pPr>
            <a:r>
              <a:rPr lang="en-US" sz="2400" dirty="0" smtClean="0">
                <a:solidFill>
                  <a:srgbClr val="948A54"/>
                </a:solidFill>
              </a:rPr>
              <a:t>Maggie</a:t>
            </a:r>
            <a:endParaRPr lang="en-US" sz="2400" dirty="0" smtClean="0">
              <a:solidFill>
                <a:srgbClr val="948A54"/>
              </a:solidFill>
            </a:endParaRPr>
          </a:p>
        </p:txBody>
      </p:sp>
      <p:pic>
        <p:nvPicPr>
          <p:cNvPr id="18436" name="Picture 2"/>
          <p:cNvPicPr>
            <a:picLocks noChangeAspect="1" noChangeArrowheads="1"/>
          </p:cNvPicPr>
          <p:nvPr/>
        </p:nvPicPr>
        <p:blipFill>
          <a:blip r:embed="rId3"/>
          <a:srcRect/>
          <a:stretch>
            <a:fillRect/>
          </a:stretch>
        </p:blipFill>
        <p:spPr bwMode="auto">
          <a:xfrm>
            <a:off x="381000" y="4876800"/>
            <a:ext cx="2466975" cy="1847850"/>
          </a:xfrm>
          <a:prstGeom prst="rect">
            <a:avLst/>
          </a:prstGeom>
          <a:noFill/>
          <a:ln w="9525">
            <a:noFill/>
            <a:miter lim="800000"/>
            <a:headEnd/>
            <a:tailEnd/>
          </a:ln>
        </p:spPr>
      </p:pic>
      <p:pic>
        <p:nvPicPr>
          <p:cNvPr id="18437" name="Picture 2"/>
          <p:cNvPicPr>
            <a:picLocks noChangeAspect="1" noChangeArrowheads="1"/>
          </p:cNvPicPr>
          <p:nvPr/>
        </p:nvPicPr>
        <p:blipFill>
          <a:blip r:embed="rId4"/>
          <a:srcRect/>
          <a:stretch>
            <a:fillRect/>
          </a:stretch>
        </p:blipFill>
        <p:spPr bwMode="auto">
          <a:xfrm>
            <a:off x="7316788" y="4419600"/>
            <a:ext cx="1820862" cy="2455863"/>
          </a:xfrm>
          <a:prstGeom prst="rect">
            <a:avLst/>
          </a:prstGeom>
          <a:noFill/>
          <a:ln w="9525">
            <a:noFill/>
            <a:miter lim="800000"/>
            <a:headEnd/>
            <a:tailEnd/>
          </a:ln>
        </p:spPr>
      </p:pic>
      <p:pic>
        <p:nvPicPr>
          <p:cNvPr id="18439" name="Picture 7" descr="ANd9GcQ_bzx4lzadcDf1wVn8zzo2_9oLz8Usl4-bw2RKCsTizhFlwD_UNg"/>
          <p:cNvPicPr>
            <a:picLocks noChangeAspect="1" noChangeArrowheads="1"/>
          </p:cNvPicPr>
          <p:nvPr/>
        </p:nvPicPr>
        <p:blipFill>
          <a:blip r:embed="rId5"/>
          <a:srcRect/>
          <a:stretch>
            <a:fillRect/>
          </a:stretch>
        </p:blipFill>
        <p:spPr bwMode="auto">
          <a:xfrm>
            <a:off x="5486400" y="4419600"/>
            <a:ext cx="1568450" cy="2438400"/>
          </a:xfrm>
          <a:prstGeom prst="rect">
            <a:avLst/>
          </a:prstGeom>
          <a:noFill/>
        </p:spPr>
      </p:pic>
      <p:pic>
        <p:nvPicPr>
          <p:cNvPr id="18441" name="Picture 9" descr="ANd9GcSdHUhrqY7aR0ThGMCZwcE77Ts0x7rCbUYV_PO5IKczMX9Apa-LkQ"/>
          <p:cNvPicPr>
            <a:picLocks noChangeAspect="1" noChangeArrowheads="1"/>
          </p:cNvPicPr>
          <p:nvPr/>
        </p:nvPicPr>
        <p:blipFill>
          <a:blip r:embed="rId6"/>
          <a:srcRect/>
          <a:stretch>
            <a:fillRect/>
          </a:stretch>
        </p:blipFill>
        <p:spPr bwMode="auto">
          <a:xfrm>
            <a:off x="3276600" y="4457700"/>
            <a:ext cx="1905000" cy="2400300"/>
          </a:xfrm>
          <a:prstGeom prst="rect">
            <a:avLst/>
          </a:prstGeom>
          <a:noFill/>
        </p:spPr>
      </p:pic>
    </p:spTree>
  </p:cSld>
  <p:clrMapOvr>
    <a:masterClrMapping/>
  </p:clrMapOvr>
  <mc:AlternateContent xmlns:mc="http://schemas.openxmlformats.org/markup-compatibility/2006">
    <mc:Choice xmlns:p14="http://schemas.microsoft.com/office/powerpoint/2010/main" Requires="p14">
      <p:transition spd="slow" p14:dur="3000">
        <p14:shred/>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229600" cy="1143000"/>
          </a:xfrm>
        </p:spPr>
        <p:txBody>
          <a:bodyPr rtlCol="0">
            <a:normAutofit/>
          </a:bodyPr>
          <a:lstStyle/>
          <a:p>
            <a:pPr eaLnBrk="1" fontAlgn="auto" hangingPunct="1">
              <a:spcAft>
                <a:spcPts val="0"/>
              </a:spcAft>
              <a:defRPr/>
            </a:pPr>
            <a:r>
              <a:rPr lang="en-US" b="1" dirty="0" smtClean="0">
                <a:effectLst>
                  <a:outerShdw blurRad="38100" dist="38100" dir="2700000" algn="tl">
                    <a:srgbClr val="000000">
                      <a:alpha val="43137"/>
                    </a:srgbClr>
                  </a:outerShdw>
                </a:effectLst>
                <a:latin typeface="Blackadder ITC" pitchFamily="82" charset="0"/>
              </a:rPr>
              <a:t>Las Tiendas</a:t>
            </a:r>
            <a:endParaRPr lang="en-US" b="1" dirty="0">
              <a:effectLst>
                <a:outerShdw blurRad="38100" dist="38100" dir="2700000" algn="tl">
                  <a:srgbClr val="000000">
                    <a:alpha val="43137"/>
                  </a:srgbClr>
                </a:outerShdw>
              </a:effectLst>
              <a:latin typeface="Blackadder ITC" pitchFamily="82" charset="0"/>
            </a:endParaRPr>
          </a:p>
        </p:txBody>
      </p:sp>
      <p:sp>
        <p:nvSpPr>
          <p:cNvPr id="19459" name="Content Placeholder 2"/>
          <p:cNvSpPr>
            <a:spLocks noGrp="1"/>
          </p:cNvSpPr>
          <p:nvPr>
            <p:ph idx="1"/>
          </p:nvPr>
        </p:nvSpPr>
        <p:spPr>
          <a:xfrm>
            <a:off x="228600" y="685800"/>
            <a:ext cx="8229600" cy="4525963"/>
          </a:xfrm>
          <a:noFill/>
          <a:ln>
            <a:noFill/>
          </a:ln>
        </p:spPr>
        <p:style>
          <a:lnRef idx="2">
            <a:schemeClr val="accent2"/>
          </a:lnRef>
          <a:fillRef idx="1">
            <a:schemeClr val="lt1"/>
          </a:fillRef>
          <a:effectRef idx="0">
            <a:schemeClr val="accent2"/>
          </a:effectRef>
          <a:fontRef idx="minor">
            <a:schemeClr val="dk1"/>
          </a:fontRef>
        </p:style>
        <p:txBody>
          <a:bodyPr/>
          <a:lstStyle/>
          <a:p>
            <a:pPr marL="0" indent="0" eaLnBrk="1" hangingPunct="1">
              <a:buFont typeface="Arial" charset="0"/>
              <a:buNone/>
              <a:defRPr/>
            </a:pPr>
            <a:r>
              <a:rPr lang="en-US" sz="2400" b="1" dirty="0" smtClean="0">
                <a:effectLst>
                  <a:outerShdw blurRad="38100" dist="38100" dir="2700000" algn="tl">
                    <a:srgbClr val="000000">
                      <a:alpha val="43137"/>
                    </a:srgbClr>
                  </a:outerShdw>
                </a:effectLst>
              </a:rPr>
              <a:t>Querida Alicia,</a:t>
            </a:r>
          </a:p>
          <a:p>
            <a:pPr marL="0" indent="0" eaLnBrk="1" hangingPunct="1">
              <a:buFont typeface="Arial" charset="0"/>
              <a:buNone/>
              <a:defRPr/>
            </a:pPr>
            <a:r>
              <a:rPr lang="es-ES" sz="2400" b="1" dirty="0" smtClean="0">
                <a:effectLst>
                  <a:outerShdw blurRad="38100" dist="38100" dir="2700000" algn="tl">
                    <a:srgbClr val="000000">
                      <a:alpha val="43137"/>
                    </a:srgbClr>
                  </a:outerShdw>
                </a:effectLst>
              </a:rPr>
              <a:t>¡Hola</a:t>
            </a:r>
            <a:r>
              <a:rPr lang="es-ES" sz="2400" b="1" dirty="0">
                <a:effectLst>
                  <a:outerShdw blurRad="38100" dist="38100" dir="2700000" algn="tl">
                    <a:srgbClr val="000000">
                      <a:alpha val="43137"/>
                    </a:srgbClr>
                  </a:outerShdw>
                </a:effectLst>
              </a:rPr>
              <a:t>! </a:t>
            </a:r>
            <a:r>
              <a:rPr lang="es-ES" sz="2400" b="1" dirty="0" smtClean="0">
                <a:effectLst>
                  <a:outerShdw blurRad="38100" dist="38100" dir="2700000" algn="tl">
                    <a:srgbClr val="000000">
                      <a:alpha val="43137"/>
                    </a:srgbClr>
                  </a:outerShdw>
                </a:effectLst>
              </a:rPr>
              <a:t>Hace </a:t>
            </a:r>
            <a:r>
              <a:rPr lang="es-ES" sz="2400" b="1" dirty="0">
                <a:effectLst>
                  <a:outerShdw blurRad="38100" dist="38100" dir="2700000" algn="tl">
                    <a:srgbClr val="000000">
                      <a:alpha val="43137"/>
                    </a:srgbClr>
                  </a:outerShdw>
                </a:effectLst>
              </a:rPr>
              <a:t>mal </a:t>
            </a:r>
            <a:r>
              <a:rPr lang="es-ES" sz="2400" b="1" dirty="0" smtClean="0">
                <a:effectLst>
                  <a:outerShdw blurRad="38100" dist="38100" dir="2700000" algn="tl">
                    <a:srgbClr val="000000">
                      <a:alpha val="43137"/>
                    </a:srgbClr>
                  </a:outerShdw>
                </a:effectLst>
              </a:rPr>
              <a:t>tiempo. </a:t>
            </a:r>
            <a:r>
              <a:rPr lang="es-ES" sz="2400" b="1" dirty="0">
                <a:effectLst>
                  <a:outerShdw blurRad="38100" dist="38100" dir="2700000" algn="tl">
                    <a:srgbClr val="000000">
                      <a:alpha val="43137"/>
                    </a:srgbClr>
                  </a:outerShdw>
                </a:effectLst>
              </a:rPr>
              <a:t>E</a:t>
            </a:r>
            <a:r>
              <a:rPr lang="es-ES" sz="2400" b="1" dirty="0" smtClean="0">
                <a:effectLst>
                  <a:outerShdw blurRad="38100" dist="38100" dir="2700000" algn="tl">
                    <a:srgbClr val="000000">
                      <a:alpha val="43137"/>
                    </a:srgbClr>
                  </a:outerShdw>
                </a:effectLst>
              </a:rPr>
              <a:t>stá </a:t>
            </a:r>
            <a:r>
              <a:rPr lang="es-ES" sz="2400" b="1" dirty="0">
                <a:effectLst>
                  <a:outerShdw blurRad="38100" dist="38100" dir="2700000" algn="tl">
                    <a:srgbClr val="000000">
                      <a:alpha val="43137"/>
                    </a:srgbClr>
                  </a:outerShdw>
                </a:effectLst>
              </a:rPr>
              <a:t>nublado y </a:t>
            </a:r>
            <a:r>
              <a:rPr lang="es-ES" sz="2400" b="1" dirty="0" smtClean="0">
                <a:effectLst>
                  <a:outerShdw blurRad="38100" dist="38100" dir="2700000" algn="tl">
                    <a:srgbClr val="000000">
                      <a:alpha val="43137"/>
                    </a:srgbClr>
                  </a:outerShdw>
                </a:effectLst>
              </a:rPr>
              <a:t>llueve. </a:t>
            </a:r>
            <a:r>
              <a:rPr lang="es-ES" sz="2400" b="1" dirty="0">
                <a:effectLst>
                  <a:outerShdw blurRad="38100" dist="38100" dir="2700000" algn="tl">
                    <a:srgbClr val="000000">
                      <a:alpha val="43137"/>
                    </a:srgbClr>
                  </a:outerShdw>
                </a:effectLst>
              </a:rPr>
              <a:t>Hoy, fui a la </a:t>
            </a:r>
            <a:r>
              <a:rPr lang="es-ES" sz="2400" b="1" dirty="0" smtClean="0">
                <a:effectLst>
                  <a:outerShdw blurRad="38100" dist="38100" dir="2700000" algn="tl">
                    <a:srgbClr val="000000">
                      <a:alpha val="43137"/>
                    </a:srgbClr>
                  </a:outerShdw>
                </a:effectLst>
              </a:rPr>
              <a:t>tienda en el ciudad</a:t>
            </a:r>
            <a:r>
              <a:rPr lang="es-ES" sz="2400" b="1" dirty="0" smtClean="0">
                <a:effectLst>
                  <a:outerShdw blurRad="38100" dist="38100" dir="2700000" algn="tl">
                    <a:srgbClr val="000000">
                      <a:alpha val="43137"/>
                    </a:srgbClr>
                  </a:outerShdw>
                </a:effectLst>
              </a:rPr>
              <a:t>.  </a:t>
            </a:r>
            <a:r>
              <a:rPr lang="es-ES" sz="2400" b="1" dirty="0">
                <a:effectLst>
                  <a:outerShdw blurRad="38100" dist="38100" dir="2700000" algn="tl">
                    <a:srgbClr val="000000">
                      <a:alpha val="43137"/>
                    </a:srgbClr>
                  </a:outerShdw>
                </a:effectLst>
              </a:rPr>
              <a:t>La tienda es muy grande, con muchas tiendas en su interior</a:t>
            </a:r>
            <a:r>
              <a:rPr lang="es-ES" sz="2400" b="1" dirty="0" smtClean="0">
                <a:effectLst>
                  <a:outerShdw blurRad="38100" dist="38100" dir="2700000" algn="tl">
                    <a:srgbClr val="000000">
                      <a:alpha val="43137"/>
                    </a:srgbClr>
                  </a:outerShdw>
                </a:effectLst>
              </a:rPr>
              <a:t>. </a:t>
            </a:r>
            <a:r>
              <a:rPr lang="es-ES" sz="2400" b="1" dirty="0">
                <a:effectLst>
                  <a:outerShdw blurRad="38100" dist="38100" dir="2700000" algn="tl">
                    <a:srgbClr val="000000">
                      <a:alpha val="43137"/>
                    </a:srgbClr>
                  </a:outerShdw>
                </a:effectLst>
              </a:rPr>
              <a:t>Había tiendas de ropa, tiendas de muebles, tiendas de deportes, tiendas de juguetes, joyerías y tiendas de zapatos. </a:t>
            </a:r>
            <a:r>
              <a:rPr lang="es-ES" sz="2400" b="1" dirty="0" smtClean="0">
                <a:effectLst>
                  <a:outerShdw blurRad="38100" dist="38100" dir="2700000" algn="tl">
                    <a:srgbClr val="000000">
                      <a:alpha val="43137"/>
                    </a:srgbClr>
                  </a:outerShdw>
                </a:effectLst>
              </a:rPr>
              <a:t>Llevé el pantalon corto y una camisa blanca, </a:t>
            </a:r>
            <a:r>
              <a:rPr lang="es-ES" sz="2400" b="1" dirty="0" smtClean="0">
                <a:effectLst>
                  <a:outerShdw blurRad="38100" dist="38100" dir="2700000" algn="tl">
                    <a:srgbClr val="000000">
                      <a:alpha val="43137"/>
                    </a:srgbClr>
                  </a:outerShdw>
                </a:effectLst>
              </a:rPr>
              <a:t>calcetines blancos, y zapatillas. </a:t>
            </a:r>
            <a:r>
              <a:rPr lang="es-ES" sz="2400" b="1" dirty="0" smtClean="0">
                <a:effectLst>
                  <a:outerShdw blurRad="38100" dist="38100" dir="2700000" algn="tl">
                    <a:srgbClr val="000000">
                      <a:alpha val="43137"/>
                    </a:srgbClr>
                  </a:outerShdw>
                </a:effectLst>
              </a:rPr>
              <a:t>Me </a:t>
            </a:r>
            <a:r>
              <a:rPr lang="es-ES" sz="2400" b="1" dirty="0">
                <a:effectLst>
                  <a:outerShdw blurRad="38100" dist="38100" dir="2700000" algn="tl">
                    <a:srgbClr val="000000">
                      <a:alpha val="43137"/>
                    </a:srgbClr>
                  </a:outerShdw>
                </a:effectLst>
              </a:rPr>
              <a:t>pasé todo el día allí. Compré un suéter con el logo de Venezuela, un sombrero, una camiseta, y los </a:t>
            </a:r>
            <a:r>
              <a:rPr lang="es-ES" sz="2400" b="1" dirty="0" smtClean="0">
                <a:effectLst>
                  <a:outerShdw blurRad="38100" dist="38100" dir="2700000" algn="tl">
                    <a:srgbClr val="000000">
                      <a:alpha val="43137"/>
                    </a:srgbClr>
                  </a:outerShdw>
                </a:effectLst>
              </a:rPr>
              <a:t>aretes. </a:t>
            </a:r>
            <a:r>
              <a:rPr lang="es-ES" sz="2400" b="1" dirty="0">
                <a:effectLst>
                  <a:outerShdw blurRad="38100" dist="38100" dir="2700000" algn="tl">
                    <a:srgbClr val="000000">
                      <a:alpha val="43137"/>
                    </a:srgbClr>
                  </a:outerShdw>
                </a:effectLst>
              </a:rPr>
              <a:t>No compré un vestido, pantalones o zapatos. Pasé ciento veinte dólares. Compré un regalo para ti también!</a:t>
            </a:r>
          </a:p>
          <a:p>
            <a:pPr marL="0" indent="0" eaLnBrk="1" hangingPunct="1">
              <a:buFont typeface="Arial" charset="0"/>
              <a:buNone/>
              <a:defRPr/>
            </a:pPr>
            <a:r>
              <a:rPr lang="es-ES" sz="2400" b="1" dirty="0">
                <a:effectLst>
                  <a:outerShdw blurRad="38100" dist="38100" dir="2700000" algn="tl">
                    <a:srgbClr val="000000">
                      <a:alpha val="43137"/>
                    </a:srgbClr>
                  </a:outerShdw>
                </a:effectLst>
              </a:rPr>
              <a:t>Con todo mi cariño,</a:t>
            </a:r>
          </a:p>
          <a:p>
            <a:pPr marL="0" indent="0" eaLnBrk="1" hangingPunct="1">
              <a:buFont typeface="Arial" charset="0"/>
              <a:buNone/>
              <a:defRPr/>
            </a:pPr>
            <a:r>
              <a:rPr lang="es-ES" sz="2400" b="1" dirty="0">
                <a:effectLst>
                  <a:outerShdw blurRad="38100" dist="38100" dir="2700000" algn="tl">
                    <a:srgbClr val="000000">
                      <a:alpha val="43137"/>
                    </a:srgbClr>
                  </a:outerShdw>
                </a:effectLst>
              </a:rPr>
              <a:t>Maggie</a:t>
            </a:r>
            <a:endParaRPr lang="en-US" sz="2400" b="1" dirty="0" smtClean="0">
              <a:effectLst>
                <a:outerShdw blurRad="38100" dist="38100" dir="2700000" algn="tl">
                  <a:srgbClr val="000000">
                    <a:alpha val="43137"/>
                  </a:srgbClr>
                </a:outerShdw>
              </a:effectLst>
            </a:endParaRPr>
          </a:p>
        </p:txBody>
      </p:sp>
      <p:pic>
        <p:nvPicPr>
          <p:cNvPr id="19460" name="Picture 2"/>
          <p:cNvPicPr>
            <a:picLocks noChangeAspect="1" noChangeArrowheads="1"/>
          </p:cNvPicPr>
          <p:nvPr/>
        </p:nvPicPr>
        <p:blipFill>
          <a:blip r:embed="rId3"/>
          <a:srcRect/>
          <a:stretch>
            <a:fillRect/>
          </a:stretch>
        </p:blipFill>
        <p:spPr bwMode="auto">
          <a:xfrm>
            <a:off x="7318370" y="4419600"/>
            <a:ext cx="1825630" cy="2438399"/>
          </a:xfrm>
          <a:prstGeom prst="rect">
            <a:avLst/>
          </a:prstGeom>
          <a:noFill/>
          <a:ln w="9525">
            <a:noFill/>
            <a:miter lim="800000"/>
            <a:headEnd/>
            <a:tailEnd/>
          </a:ln>
        </p:spPr>
      </p:pic>
    </p:spTree>
  </p:cSld>
  <p:clrMapOvr>
    <a:masterClrMapping/>
  </p:clrMapOvr>
  <p:transition spd="slow">
    <p:wheel spokes="1"/>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7000" b="-7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rtlCol="0">
            <a:normAutofit/>
          </a:bodyPr>
          <a:lstStyle/>
          <a:p>
            <a:pPr eaLnBrk="1" fontAlgn="auto" hangingPunct="1">
              <a:spcAft>
                <a:spcPts val="0"/>
              </a:spcAft>
              <a:defRPr/>
            </a:pPr>
            <a:r>
              <a:rPr lang="en-US" b="1" dirty="0" smtClean="0">
                <a:effectLst>
                  <a:outerShdw blurRad="38100" dist="38100" dir="2700000" algn="tl">
                    <a:srgbClr val="000000">
                      <a:alpha val="43137"/>
                    </a:srgbClr>
                  </a:outerShdw>
                </a:effectLst>
                <a:latin typeface="Blackadder ITC" pitchFamily="82" charset="0"/>
              </a:rPr>
              <a:t>La Piscina</a:t>
            </a:r>
            <a:endParaRPr lang="en-US" b="1" dirty="0">
              <a:effectLst>
                <a:outerShdw blurRad="38100" dist="38100" dir="2700000" algn="tl">
                  <a:srgbClr val="000000">
                    <a:alpha val="43137"/>
                  </a:srgbClr>
                </a:outerShdw>
              </a:effectLst>
              <a:latin typeface="Blackadder ITC" pitchFamily="82" charset="0"/>
            </a:endParaRPr>
          </a:p>
        </p:txBody>
      </p:sp>
      <p:sp>
        <p:nvSpPr>
          <p:cNvPr id="20483" name="Content Placeholder 2"/>
          <p:cNvSpPr>
            <a:spLocks noGrp="1"/>
          </p:cNvSpPr>
          <p:nvPr>
            <p:ph idx="1"/>
          </p:nvPr>
        </p:nvSpPr>
        <p:spPr>
          <a:xfrm>
            <a:off x="0" y="1692648"/>
            <a:ext cx="9144000" cy="3200400"/>
          </a:xfrm>
        </p:spPr>
        <p:txBody>
          <a:bodyPr/>
          <a:lstStyle/>
          <a:p>
            <a:pPr marL="0" indent="0" eaLnBrk="1" hangingPunct="1">
              <a:buFont typeface="Arial" charset="0"/>
              <a:buNone/>
            </a:pPr>
            <a:r>
              <a:rPr lang="en-US" sz="2400" b="1" dirty="0" smtClean="0">
                <a:solidFill>
                  <a:schemeClr val="bg1"/>
                </a:solidFill>
                <a:effectLst>
                  <a:outerShdw blurRad="38100" dist="38100" dir="2700000" algn="tl">
                    <a:srgbClr val="000000">
                      <a:alpha val="43137"/>
                    </a:srgbClr>
                  </a:outerShdw>
                </a:effectLst>
              </a:rPr>
              <a:t>Querida Alison,</a:t>
            </a:r>
          </a:p>
          <a:p>
            <a:pPr marL="0" indent="0" eaLnBrk="1" hangingPunct="1">
              <a:buFont typeface="Arial" charset="0"/>
              <a:buNone/>
            </a:pPr>
            <a:r>
              <a:rPr lang="en-US" sz="2400" b="1" dirty="0" smtClean="0">
                <a:solidFill>
                  <a:schemeClr val="bg1"/>
                </a:solidFill>
                <a:effectLst>
                  <a:outerShdw blurRad="38100" dist="38100" dir="2700000" algn="tl">
                    <a:srgbClr val="000000">
                      <a:alpha val="43137"/>
                    </a:srgbClr>
                  </a:outerShdw>
                </a:effectLst>
              </a:rPr>
              <a:t>¡Hola! Hace buen tiempo. El sol brilla en el cielo. No </a:t>
            </a:r>
            <a:r>
              <a:rPr lang="en-US" sz="2400" b="1" dirty="0" smtClean="0">
                <a:solidFill>
                  <a:schemeClr val="bg1"/>
                </a:solidFill>
                <a:effectLst>
                  <a:outerShdw blurRad="38100" dist="38100" dir="2700000" algn="tl">
                    <a:srgbClr val="000000">
                      <a:alpha val="43137"/>
                    </a:srgbClr>
                  </a:outerShdw>
                </a:effectLst>
              </a:rPr>
              <a:t>está</a:t>
            </a:r>
            <a:r>
              <a:rPr lang="en-US" sz="2400" b="1" dirty="0" smtClean="0">
                <a:solidFill>
                  <a:schemeClr val="bg1"/>
                </a:solidFill>
                <a:effectLst>
                  <a:outerShdw blurRad="38100" dist="38100" dir="2700000" algn="tl">
                    <a:srgbClr val="000000">
                      <a:alpha val="43137"/>
                    </a:srgbClr>
                  </a:outerShdw>
                </a:effectLst>
              </a:rPr>
              <a:t> </a:t>
            </a:r>
            <a:r>
              <a:rPr lang="en-US" sz="2400" b="1" dirty="0" smtClean="0">
                <a:solidFill>
                  <a:schemeClr val="bg1"/>
                </a:solidFill>
                <a:effectLst>
                  <a:outerShdw blurRad="38100" dist="38100" dir="2700000" algn="tl">
                    <a:srgbClr val="000000">
                      <a:alpha val="43137"/>
                    </a:srgbClr>
                  </a:outerShdw>
                </a:effectLst>
              </a:rPr>
              <a:t>mal tiempo. No está nublado o llueve. Fuí a la piscina del hotel. Mi amiga fue a la piscina tambien. Llevé el traje de baño, los gafas de sol, mi nueve sombrero, mis sandalias, la toalla playera, y una crema protectora. Nadamos en la piscina. No nadamos en el mar. La piscina fue caliente. La vista de las montañas fue increíble. Tomamos el sol cerca de la piscina con las toallas playeras. Usamos la crema protectora tambien. Pasamos el día allí. ¡Fue muy divertido</a:t>
            </a:r>
            <a:r>
              <a:rPr lang="en-US" sz="2400" b="1" dirty="0" smtClean="0">
                <a:solidFill>
                  <a:schemeClr val="bg1"/>
                </a:solidFill>
                <a:effectLst>
                  <a:outerShdw blurRad="38100" dist="38100" dir="2700000" algn="tl">
                    <a:srgbClr val="000000">
                      <a:alpha val="43137"/>
                    </a:srgbClr>
                  </a:outerShdw>
                </a:effectLst>
              </a:rPr>
              <a:t>!</a:t>
            </a:r>
          </a:p>
          <a:p>
            <a:pPr marL="0" indent="0" eaLnBrk="1" hangingPunct="1">
              <a:buNone/>
            </a:pPr>
            <a:r>
              <a:rPr lang="en-US" sz="2400" b="1" dirty="0" smtClean="0">
                <a:solidFill>
                  <a:schemeClr val="bg1"/>
                </a:solidFill>
                <a:effectLst>
                  <a:outerShdw blurRad="38100" dist="38100" dir="2700000" algn="tl">
                    <a:srgbClr val="000000">
                      <a:alpha val="43137"/>
                    </a:srgbClr>
                  </a:outerShdw>
                </a:effectLst>
              </a:rPr>
              <a:t>Afectuosamente,</a:t>
            </a:r>
          </a:p>
          <a:p>
            <a:pPr marL="0" indent="0" eaLnBrk="1" hangingPunct="1">
              <a:buNone/>
            </a:pPr>
            <a:r>
              <a:rPr lang="en-US" sz="2400" b="1" dirty="0" smtClean="0">
                <a:solidFill>
                  <a:schemeClr val="bg1"/>
                </a:solidFill>
                <a:effectLst>
                  <a:outerShdw blurRad="38100" dist="38100" dir="2700000" algn="tl">
                    <a:srgbClr val="000000">
                      <a:alpha val="43137"/>
                    </a:srgbClr>
                  </a:outerShdw>
                </a:effectLst>
              </a:rPr>
              <a:t>Maggie</a:t>
            </a:r>
            <a:r>
              <a:rPr lang="en-US" sz="2400" b="1" dirty="0" smtClean="0">
                <a:effectLst>
                  <a:outerShdw blurRad="38100" dist="38100" dir="2700000" algn="tl">
                    <a:srgbClr val="000000">
                      <a:alpha val="43137"/>
                    </a:srgbClr>
                  </a:outerShdw>
                </a:effectLst>
              </a:rPr>
              <a:t>  </a:t>
            </a:r>
            <a:endParaRPr lang="en-US" sz="2400" b="1" dirty="0" smtClean="0">
              <a:effectLst>
                <a:outerShdw blurRad="38100" dist="38100" dir="2700000" algn="tl">
                  <a:srgbClr val="000000">
                    <a:alpha val="43137"/>
                  </a:srgbClr>
                </a:outerShdw>
              </a:effectLst>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96200" y="4724400"/>
            <a:ext cx="1172134"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10200" y="4724400"/>
            <a:ext cx="1981200"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80263" y="0"/>
            <a:ext cx="3063737" cy="2057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13447"/>
            <a:ext cx="2781300" cy="1647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mc:Choice xmlns:p14="http://schemas.microsoft.com/office/powerpoint/2010/main" Requires="p14">
      <p:transition spd="slow" p14:dur="2000">
        <p14:ripple/>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rtlCol="0">
            <a:normAutofit/>
          </a:bodyPr>
          <a:lstStyle/>
          <a:p>
            <a:pPr eaLnBrk="1" fontAlgn="auto" hangingPunct="1">
              <a:spcAft>
                <a:spcPts val="0"/>
              </a:spcAft>
              <a:defRPr/>
            </a:pPr>
            <a:r>
              <a:rPr lang="en-US" b="1" dirty="0" smtClean="0">
                <a:effectLst>
                  <a:outerShdw blurRad="38100" dist="38100" dir="2700000" algn="tl">
                    <a:srgbClr val="000000">
                      <a:alpha val="43137"/>
                    </a:srgbClr>
                  </a:outerShdw>
                </a:effectLst>
                <a:latin typeface="Blackadder ITC" pitchFamily="82" charset="0"/>
              </a:rPr>
              <a:t>Los Lugares de Interés</a:t>
            </a:r>
            <a:endParaRPr lang="en-US" b="1" dirty="0">
              <a:effectLst>
                <a:outerShdw blurRad="38100" dist="38100" dir="2700000" algn="tl">
                  <a:srgbClr val="000000">
                    <a:alpha val="43137"/>
                  </a:srgbClr>
                </a:outerShdw>
              </a:effectLst>
              <a:latin typeface="Blackadder ITC" pitchFamily="82" charset="0"/>
            </a:endParaRPr>
          </a:p>
        </p:txBody>
      </p:sp>
      <p:sp>
        <p:nvSpPr>
          <p:cNvPr id="21507" name="Content Placeholder 2"/>
          <p:cNvSpPr>
            <a:spLocks noGrp="1"/>
          </p:cNvSpPr>
          <p:nvPr>
            <p:ph idx="1"/>
          </p:nvPr>
        </p:nvSpPr>
        <p:spPr>
          <a:xfrm>
            <a:off x="0" y="595917"/>
            <a:ext cx="8229600" cy="4525963"/>
          </a:xfrm>
          <a:noFill/>
        </p:spPr>
        <p:txBody>
          <a:bodyPr/>
          <a:lstStyle/>
          <a:p>
            <a:pPr marL="0" indent="0" eaLnBrk="1" hangingPunct="1">
              <a:buFont typeface="Arial" charset="0"/>
              <a:buNone/>
            </a:pPr>
            <a:r>
              <a:rPr lang="en-US" sz="2000" b="1" dirty="0" smtClean="0">
                <a:effectLst>
                  <a:outerShdw blurRad="38100" dist="38100" dir="2700000" algn="tl">
                    <a:srgbClr val="000000">
                      <a:alpha val="43137"/>
                    </a:srgbClr>
                  </a:outerShdw>
                </a:effectLst>
              </a:rPr>
              <a:t>Querida Ashley,</a:t>
            </a:r>
          </a:p>
          <a:p>
            <a:pPr marL="0" indent="0" eaLnBrk="1" hangingPunct="1">
              <a:buFont typeface="Arial" charset="0"/>
              <a:buNone/>
            </a:pPr>
            <a:r>
              <a:rPr lang="en-US" sz="2000" b="1" dirty="0" smtClean="0">
                <a:effectLst>
                  <a:outerShdw blurRad="38100" dist="38100" dir="2700000" algn="tl">
                    <a:srgbClr val="000000">
                      <a:alpha val="43137"/>
                    </a:srgbClr>
                  </a:outerShdw>
                </a:effectLst>
              </a:rPr>
              <a:t>¡Hola! Hace buen tiempo. No está nublado o llueve. El sol brilla en el cielo. Hace calor tambien. Visité los lugares de interés. </a:t>
            </a:r>
            <a:r>
              <a:rPr lang="en-US" sz="2000" b="1" dirty="0" smtClean="0">
                <a:effectLst>
                  <a:outerShdw blurRad="38100" dist="38100" dir="2700000" algn="tl">
                    <a:srgbClr val="000000">
                      <a:alpha val="43137"/>
                    </a:srgbClr>
                  </a:outerShdw>
                </a:effectLst>
              </a:rPr>
              <a:t>Llevé un mis gafas de sol, pantalones corto, una camisa rosada, </a:t>
            </a:r>
            <a:r>
              <a:rPr lang="en-US" sz="2000" b="1" dirty="0" smtClean="0">
                <a:effectLst>
                  <a:outerShdw blurRad="38100" dist="38100" dir="2700000" algn="tl">
                    <a:srgbClr val="000000">
                      <a:alpha val="43137"/>
                    </a:srgbClr>
                  </a:outerShdw>
                </a:effectLst>
              </a:rPr>
              <a:t>calcetines blancos, y mis zapatillos. No llevé un vestido  porque caminé mucho. </a:t>
            </a:r>
            <a:r>
              <a:rPr lang="en-US" sz="2000" b="1" dirty="0" smtClean="0">
                <a:effectLst>
                  <a:outerShdw blurRad="38100" dist="38100" dir="2700000" algn="tl">
                    <a:srgbClr val="000000">
                      <a:alpha val="43137"/>
                    </a:srgbClr>
                  </a:outerShdw>
                </a:effectLst>
              </a:rPr>
              <a:t>Fuí </a:t>
            </a:r>
            <a:r>
              <a:rPr lang="en-US" sz="2000" b="1" dirty="0" smtClean="0">
                <a:effectLst>
                  <a:outerShdw blurRad="38100" dist="38100" dir="2700000" algn="tl">
                    <a:srgbClr val="000000">
                      <a:alpha val="43137"/>
                    </a:srgbClr>
                  </a:outerShdw>
                </a:effectLst>
              </a:rPr>
              <a:t>a Angel Falls, Los Llanos, Orinoco Delta, y Canaima National Park. Angel Falls fue muy </a:t>
            </a:r>
            <a:r>
              <a:rPr lang="en-US" sz="2000" b="1" dirty="0" smtClean="0">
                <a:effectLst>
                  <a:outerShdw blurRad="38100" dist="38100" dir="2700000" algn="tl">
                    <a:srgbClr val="000000">
                      <a:alpha val="43137"/>
                    </a:srgbClr>
                  </a:outerShdw>
                </a:effectLst>
              </a:rPr>
              <a:t>impresionante.  Los Llanos fue maravilloso. Había muchos animales como pájaros. Orinoco Delta fue espectacular tambien. Orinoco Delta es un río grande. Fuí por el río en un bote con no muchas personas. Canaima National Park fue mi favorito.  Fue cerca a Angel Falls. ¡Fue muy bonita! Hoy fue muy ocupado y cansado pero muy divertido. </a:t>
            </a:r>
          </a:p>
          <a:p>
            <a:pPr marL="0" indent="0" eaLnBrk="1" hangingPunct="1">
              <a:buNone/>
            </a:pPr>
            <a:r>
              <a:rPr lang="en-US" sz="2000" b="1" dirty="0">
                <a:effectLst>
                  <a:outerShdw blurRad="38100" dist="38100" dir="2700000" algn="tl">
                    <a:srgbClr val="000000">
                      <a:alpha val="43137"/>
                    </a:srgbClr>
                  </a:outerShdw>
                </a:effectLst>
              </a:rPr>
              <a:t>Un fuerte </a:t>
            </a:r>
            <a:r>
              <a:rPr lang="en-US" sz="2000" b="1" dirty="0" smtClean="0">
                <a:effectLst>
                  <a:outerShdw blurRad="38100" dist="38100" dir="2700000" algn="tl">
                    <a:srgbClr val="000000">
                      <a:alpha val="43137"/>
                    </a:srgbClr>
                  </a:outerShdw>
                </a:effectLst>
              </a:rPr>
              <a:t>abrazo,</a:t>
            </a:r>
          </a:p>
          <a:p>
            <a:pPr marL="0" indent="0" eaLnBrk="1" hangingPunct="1">
              <a:buNone/>
            </a:pPr>
            <a:r>
              <a:rPr lang="en-US" sz="2000" b="1" dirty="0" smtClean="0">
                <a:effectLst>
                  <a:outerShdw blurRad="38100" dist="38100" dir="2700000" algn="tl">
                    <a:srgbClr val="000000">
                      <a:alpha val="43137"/>
                    </a:srgbClr>
                  </a:outerShdw>
                </a:effectLst>
              </a:rPr>
              <a:t>Maggie</a:t>
            </a:r>
            <a:endParaRPr lang="en-US" sz="2000" b="1" dirty="0" smtClean="0">
              <a:effectLst>
                <a:outerShdw blurRad="38100" dist="38100" dir="2700000" algn="tl">
                  <a:srgbClr val="000000">
                    <a:alpha val="43137"/>
                  </a:srgbClr>
                </a:outerShdw>
              </a:effectLst>
            </a:endParaRPr>
          </a:p>
          <a:p>
            <a:pPr marL="0" indent="0" eaLnBrk="1" hangingPunct="1">
              <a:buFont typeface="Arial" charset="0"/>
              <a:buNone/>
            </a:pPr>
            <a:endParaRPr lang="en-US" dirty="0" smtClean="0"/>
          </a:p>
        </p:txBody>
      </p:sp>
      <p:pic>
        <p:nvPicPr>
          <p:cNvPr id="21508" name="Picture 2"/>
          <p:cNvPicPr>
            <a:picLocks noChangeAspect="1" noChangeArrowheads="1"/>
          </p:cNvPicPr>
          <p:nvPr/>
        </p:nvPicPr>
        <p:blipFill>
          <a:blip r:embed="rId3"/>
          <a:srcRect/>
          <a:stretch>
            <a:fillRect/>
          </a:stretch>
        </p:blipFill>
        <p:spPr bwMode="auto">
          <a:xfrm>
            <a:off x="228600" y="4919663"/>
            <a:ext cx="2635440" cy="1785937"/>
          </a:xfrm>
          <a:prstGeom prst="rect">
            <a:avLst/>
          </a:prstGeom>
          <a:noFill/>
          <a:ln w="9525">
            <a:noFill/>
            <a:miter lim="800000"/>
            <a:headEnd/>
            <a:tailEnd/>
          </a:ln>
        </p:spPr>
      </p:pic>
      <p:pic>
        <p:nvPicPr>
          <p:cNvPr id="21509" name="Picture 3"/>
          <p:cNvPicPr>
            <a:picLocks noChangeAspect="1" noChangeArrowheads="1"/>
          </p:cNvPicPr>
          <p:nvPr/>
        </p:nvPicPr>
        <p:blipFill>
          <a:blip r:embed="rId4"/>
          <a:srcRect/>
          <a:stretch>
            <a:fillRect/>
          </a:stretch>
        </p:blipFill>
        <p:spPr bwMode="auto">
          <a:xfrm>
            <a:off x="3124200" y="4929188"/>
            <a:ext cx="2667000" cy="1714500"/>
          </a:xfrm>
          <a:prstGeom prst="rect">
            <a:avLst/>
          </a:prstGeom>
          <a:noFill/>
          <a:ln w="9525">
            <a:noFill/>
            <a:miter lim="800000"/>
            <a:headEnd/>
            <a:tailEnd/>
          </a:ln>
        </p:spPr>
      </p:pic>
      <p:pic>
        <p:nvPicPr>
          <p:cNvPr id="21510" name="Picture 4"/>
          <p:cNvPicPr>
            <a:picLocks noChangeAspect="1" noChangeArrowheads="1"/>
          </p:cNvPicPr>
          <p:nvPr/>
        </p:nvPicPr>
        <p:blipFill>
          <a:blip r:embed="rId5"/>
          <a:srcRect/>
          <a:stretch>
            <a:fillRect/>
          </a:stretch>
        </p:blipFill>
        <p:spPr bwMode="auto">
          <a:xfrm>
            <a:off x="6096000" y="4919663"/>
            <a:ext cx="2647950" cy="1724025"/>
          </a:xfrm>
          <a:prstGeom prst="rect">
            <a:avLst/>
          </a:prstGeom>
          <a:noFill/>
          <a:ln w="9525">
            <a:noFill/>
            <a:miter lim="800000"/>
            <a:headEnd/>
            <a:tailEnd/>
          </a:ln>
        </p:spPr>
      </p:pic>
      <p:sp>
        <p:nvSpPr>
          <p:cNvPr id="3" name="TextBox 2"/>
          <p:cNvSpPr txBox="1"/>
          <p:nvPr/>
        </p:nvSpPr>
        <p:spPr>
          <a:xfrm>
            <a:off x="762000" y="4918346"/>
            <a:ext cx="2667000" cy="369332"/>
          </a:xfrm>
          <a:prstGeom prst="rect">
            <a:avLst/>
          </a:prstGeom>
          <a:noFill/>
        </p:spPr>
        <p:txBody>
          <a:bodyPr wrap="square" rtlCol="0">
            <a:spAutoFit/>
          </a:bodyPr>
          <a:lstStyle/>
          <a:p>
            <a:r>
              <a:rPr lang="en-US" dirty="0" smtClean="0"/>
              <a:t>Orinoco Delta</a:t>
            </a:r>
            <a:endParaRPr lang="en-US" dirty="0"/>
          </a:p>
        </p:txBody>
      </p:sp>
      <p:sp>
        <p:nvSpPr>
          <p:cNvPr id="4" name="TextBox 3"/>
          <p:cNvSpPr txBox="1"/>
          <p:nvPr/>
        </p:nvSpPr>
        <p:spPr>
          <a:xfrm>
            <a:off x="3729318" y="4937214"/>
            <a:ext cx="2362200" cy="369332"/>
          </a:xfrm>
          <a:prstGeom prst="rect">
            <a:avLst/>
          </a:prstGeom>
          <a:noFill/>
        </p:spPr>
        <p:txBody>
          <a:bodyPr wrap="square" rtlCol="0">
            <a:spAutoFit/>
          </a:bodyPr>
          <a:lstStyle/>
          <a:p>
            <a:r>
              <a:rPr lang="en-US" dirty="0" smtClean="0"/>
              <a:t>Los Llanos</a:t>
            </a:r>
            <a:endParaRPr lang="en-US" dirty="0"/>
          </a:p>
        </p:txBody>
      </p:sp>
      <p:sp>
        <p:nvSpPr>
          <p:cNvPr id="5" name="TextBox 4"/>
          <p:cNvSpPr txBox="1"/>
          <p:nvPr/>
        </p:nvSpPr>
        <p:spPr>
          <a:xfrm>
            <a:off x="6096000" y="4937214"/>
            <a:ext cx="2647950" cy="369332"/>
          </a:xfrm>
          <a:prstGeom prst="rect">
            <a:avLst/>
          </a:prstGeom>
          <a:noFill/>
        </p:spPr>
        <p:txBody>
          <a:bodyPr wrap="square" rtlCol="0">
            <a:spAutoFit/>
          </a:bodyPr>
          <a:lstStyle/>
          <a:p>
            <a:r>
              <a:rPr lang="en-US" dirty="0" smtClean="0"/>
              <a:t>Canaima National Park</a:t>
            </a:r>
            <a:endParaRPr lang="en-US" dirty="0"/>
          </a:p>
        </p:txBody>
      </p:sp>
    </p:spTree>
  </p:cSld>
  <p:clrMapOvr>
    <a:masterClrMapping/>
  </p:clrMapOvr>
  <mc:AlternateContent xmlns:mc="http://schemas.openxmlformats.org/markup-compatibility/2006">
    <mc:Choice xmlns:p14="http://schemas.microsoft.com/office/powerpoint/2010/main" Requires="p14">
      <p:transition spd="slow" p14:dur="3900">
        <p14:glitter pattern="hexagon"/>
      </p:transition>
    </mc:Choice>
    <mc:Fallback>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rtlCol="0">
            <a:normAutofit/>
          </a:bodyPr>
          <a:lstStyle/>
          <a:p>
            <a:pPr eaLnBrk="1" fontAlgn="auto" hangingPunct="1">
              <a:spcAft>
                <a:spcPts val="0"/>
              </a:spcAft>
              <a:defRPr/>
            </a:pPr>
            <a:r>
              <a:rPr lang="en-US" b="1" dirty="0" smtClean="0">
                <a:effectLst>
                  <a:outerShdw blurRad="38100" dist="38100" dir="2700000" algn="tl">
                    <a:srgbClr val="000000">
                      <a:alpha val="43137"/>
                    </a:srgbClr>
                  </a:outerShdw>
                </a:effectLst>
                <a:latin typeface="Blackadder ITC" pitchFamily="82" charset="0"/>
              </a:rPr>
              <a:t>El Museo de Arte Contemporáneo</a:t>
            </a:r>
            <a:endParaRPr lang="en-US" b="1" dirty="0">
              <a:effectLst>
                <a:outerShdw blurRad="38100" dist="38100" dir="2700000" algn="tl">
                  <a:srgbClr val="000000">
                    <a:alpha val="43137"/>
                  </a:srgbClr>
                </a:outerShdw>
              </a:effectLst>
              <a:latin typeface="Blackadder ITC" pitchFamily="82" charset="0"/>
            </a:endParaRPr>
          </a:p>
        </p:txBody>
      </p:sp>
      <p:sp>
        <p:nvSpPr>
          <p:cNvPr id="22531" name="Content Placeholder 2"/>
          <p:cNvSpPr>
            <a:spLocks noGrp="1"/>
          </p:cNvSpPr>
          <p:nvPr>
            <p:ph idx="1"/>
          </p:nvPr>
        </p:nvSpPr>
        <p:spPr>
          <a:xfrm>
            <a:off x="0" y="3070225"/>
            <a:ext cx="9144000" cy="3733800"/>
          </a:xfrm>
        </p:spPr>
        <p:txBody>
          <a:bodyPr/>
          <a:lstStyle/>
          <a:p>
            <a:pPr marL="0" indent="0" eaLnBrk="1" hangingPunct="1">
              <a:buFont typeface="Arial" charset="0"/>
              <a:buNone/>
            </a:pPr>
            <a:r>
              <a:rPr lang="en-US" sz="2400" dirty="0" smtClean="0">
                <a:solidFill>
                  <a:schemeClr val="bg1"/>
                </a:solidFill>
              </a:rPr>
              <a:t>Querida Ana,</a:t>
            </a:r>
          </a:p>
          <a:p>
            <a:pPr marL="0" indent="0" eaLnBrk="1" hangingPunct="1">
              <a:buFont typeface="Arial" charset="0"/>
              <a:buNone/>
            </a:pPr>
            <a:r>
              <a:rPr lang="en-US" sz="2400" dirty="0" smtClean="0">
                <a:solidFill>
                  <a:schemeClr val="bg1"/>
                </a:solidFill>
              </a:rPr>
              <a:t>¡Hola! Mas o menos. </a:t>
            </a:r>
            <a:r>
              <a:rPr lang="en-US" sz="2400" dirty="0" smtClean="0">
                <a:solidFill>
                  <a:schemeClr val="bg1"/>
                </a:solidFill>
              </a:rPr>
              <a:t>Está nublado y llueve. No está sol o calor. Fuí a la museo de arte contemporáneo. </a:t>
            </a:r>
            <a:r>
              <a:rPr lang="en-US" sz="2400" dirty="0" smtClean="0">
                <a:solidFill>
                  <a:schemeClr val="bg1"/>
                </a:solidFill>
              </a:rPr>
              <a:t>Fue muy interesante. Llevé un pantalon, una camisa, un suéter, y mis sanadalias. No llevé un pantalon corto o mis gafas de sol porque hace fresco y está nublado. Caminé por todo el museo. </a:t>
            </a:r>
            <a:r>
              <a:rPr lang="en-US" sz="2400" dirty="0" err="1" smtClean="0">
                <a:solidFill>
                  <a:schemeClr val="bg1"/>
                </a:solidFill>
              </a:rPr>
              <a:t>Pase</a:t>
            </a:r>
            <a:r>
              <a:rPr lang="en-US" sz="2400" dirty="0" smtClean="0">
                <a:solidFill>
                  <a:schemeClr val="bg1"/>
                </a:solidFill>
              </a:rPr>
              <a:t> el día allí. Había </a:t>
            </a:r>
            <a:r>
              <a:rPr lang="en-US" sz="2400" dirty="0" err="1" smtClean="0">
                <a:solidFill>
                  <a:schemeClr val="bg1"/>
                </a:solidFill>
              </a:rPr>
              <a:t>mucha</a:t>
            </a:r>
            <a:r>
              <a:rPr lang="en-US" sz="2400" dirty="0" smtClean="0">
                <a:solidFill>
                  <a:schemeClr val="bg1"/>
                </a:solidFill>
              </a:rPr>
              <a:t> arte fabuloso. </a:t>
            </a:r>
            <a:r>
              <a:rPr lang="en-US" sz="2400" dirty="0" err="1" smtClean="0">
                <a:solidFill>
                  <a:schemeClr val="bg1"/>
                </a:solidFill>
              </a:rPr>
              <a:t>Miré</a:t>
            </a:r>
            <a:r>
              <a:rPr lang="en-US" sz="2400" dirty="0" smtClean="0">
                <a:solidFill>
                  <a:schemeClr val="bg1"/>
                </a:solidFill>
              </a:rPr>
              <a:t> a todo el arte. Fue un día </a:t>
            </a:r>
            <a:r>
              <a:rPr lang="en-US" sz="2400" dirty="0" err="1" smtClean="0">
                <a:solidFill>
                  <a:schemeClr val="bg1"/>
                </a:solidFill>
              </a:rPr>
              <a:t>tranquilo</a:t>
            </a:r>
            <a:r>
              <a:rPr lang="en-US" sz="2400" dirty="0" smtClean="0">
                <a:solidFill>
                  <a:schemeClr val="bg1"/>
                </a:solidFill>
              </a:rPr>
              <a:t>. </a:t>
            </a:r>
          </a:p>
          <a:p>
            <a:pPr marL="0" indent="0" eaLnBrk="1" hangingPunct="1">
              <a:buFont typeface="Arial" charset="0"/>
              <a:buNone/>
            </a:pPr>
            <a:r>
              <a:rPr lang="en-US" sz="2400" dirty="0" smtClean="0">
                <a:solidFill>
                  <a:schemeClr val="bg1"/>
                </a:solidFill>
              </a:rPr>
              <a:t>Besos,</a:t>
            </a:r>
          </a:p>
          <a:p>
            <a:pPr marL="0" indent="0" eaLnBrk="1" hangingPunct="1">
              <a:buFont typeface="Arial" charset="0"/>
              <a:buNone/>
            </a:pPr>
            <a:r>
              <a:rPr lang="en-US" sz="2400" dirty="0" smtClean="0">
                <a:solidFill>
                  <a:schemeClr val="bg1"/>
                </a:solidFill>
              </a:rPr>
              <a:t>Maggie</a:t>
            </a:r>
            <a:r>
              <a:rPr lang="en-US" sz="2400" dirty="0" smtClean="0">
                <a:solidFill>
                  <a:schemeClr val="bg1"/>
                </a:solidFill>
              </a:rPr>
              <a:t> </a:t>
            </a:r>
            <a:endParaRPr lang="en-US" sz="2400" dirty="0" smtClean="0">
              <a:solidFill>
                <a:schemeClr val="bg1"/>
              </a:solidFill>
            </a:endParaRPr>
          </a:p>
        </p:txBody>
      </p:sp>
      <p:pic>
        <p:nvPicPr>
          <p:cNvPr id="22532" name="Picture 3"/>
          <p:cNvPicPr>
            <a:picLocks noChangeAspect="1" noChangeArrowheads="1"/>
          </p:cNvPicPr>
          <p:nvPr/>
        </p:nvPicPr>
        <p:blipFill>
          <a:blip r:embed="rId3"/>
          <a:srcRect/>
          <a:stretch>
            <a:fillRect/>
          </a:stretch>
        </p:blipFill>
        <p:spPr bwMode="auto">
          <a:xfrm>
            <a:off x="0" y="788987"/>
            <a:ext cx="3973513" cy="2384425"/>
          </a:xfrm>
          <a:prstGeom prst="rect">
            <a:avLst/>
          </a:prstGeom>
          <a:noFill/>
          <a:ln w="9525">
            <a:noFill/>
            <a:miter lim="800000"/>
            <a:headEnd/>
            <a:tailEnd/>
          </a:ln>
        </p:spPr>
      </p:pic>
      <p:pic>
        <p:nvPicPr>
          <p:cNvPr id="22533" name="Picture 5"/>
          <p:cNvPicPr>
            <a:picLocks noChangeAspect="1" noChangeArrowheads="1"/>
          </p:cNvPicPr>
          <p:nvPr/>
        </p:nvPicPr>
        <p:blipFill>
          <a:blip r:embed="rId4"/>
          <a:srcRect/>
          <a:stretch>
            <a:fillRect/>
          </a:stretch>
        </p:blipFill>
        <p:spPr bwMode="auto">
          <a:xfrm>
            <a:off x="6521822" y="788987"/>
            <a:ext cx="2622177" cy="2622177"/>
          </a:xfrm>
          <a:prstGeom prst="rect">
            <a:avLst/>
          </a:prstGeom>
          <a:noFill/>
          <a:ln w="9525">
            <a:noFill/>
            <a:miter lim="800000"/>
            <a:headEnd/>
            <a:tailEnd/>
          </a:ln>
        </p:spPr>
      </p:pic>
      <p:pic>
        <p:nvPicPr>
          <p:cNvPr id="22534" name="Picture 2"/>
          <p:cNvPicPr>
            <a:picLocks noChangeAspect="1" noChangeArrowheads="1"/>
          </p:cNvPicPr>
          <p:nvPr/>
        </p:nvPicPr>
        <p:blipFill>
          <a:blip r:embed="rId5"/>
          <a:srcRect/>
          <a:stretch>
            <a:fillRect/>
          </a:stretch>
        </p:blipFill>
        <p:spPr bwMode="auto">
          <a:xfrm>
            <a:off x="3937654" y="788987"/>
            <a:ext cx="2579687" cy="2590800"/>
          </a:xfrm>
          <a:prstGeom prst="rect">
            <a:avLst/>
          </a:prstGeom>
          <a:noFill/>
          <a:ln w="9525">
            <a:noFill/>
            <a:miter lim="800000"/>
            <a:headEnd/>
            <a:tailEnd/>
          </a:ln>
        </p:spPr>
      </p:pic>
    </p:spTree>
  </p:cSld>
  <p:clrMapOvr>
    <a:masterClrMapping/>
  </p:clrMapOvr>
  <mc:AlternateContent xmlns:mc="http://schemas.openxmlformats.org/markup-compatibility/2006">
    <mc:Choice xmlns:p14="http://schemas.microsoft.com/office/powerpoint/2010/main" Requires="p14">
      <p:transition spd="slow" p14:dur="2000">
        <p:wipe/>
      </p:transition>
    </mc:Choice>
    <mc:Fallback>
      <p:transition spd="slow">
        <p:wip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7000" r="-17000"/>
          </a:stretch>
        </a:blipFill>
        <a:effectLst/>
      </p:bgPr>
    </p:bg>
    <p:spTree>
      <p:nvGrpSpPr>
        <p:cNvPr id="1" name=""/>
        <p:cNvGrpSpPr/>
        <p:nvPr/>
      </p:nvGrpSpPr>
      <p:grpSpPr>
        <a:xfrm>
          <a:off x="0" y="0"/>
          <a:ext cx="0" cy="0"/>
          <a:chOff x="0" y="0"/>
          <a:chExt cx="0" cy="0"/>
        </a:xfrm>
      </p:grpSpPr>
      <p:sp>
        <p:nvSpPr>
          <p:cNvPr id="24578" name="Rectangle 2"/>
          <p:cNvSpPr>
            <a:spLocks noGrp="1"/>
          </p:cNvSpPr>
          <p:nvPr>
            <p:ph type="title"/>
          </p:nvPr>
        </p:nvSpPr>
        <p:spPr>
          <a:xfrm>
            <a:off x="457200" y="-228600"/>
            <a:ext cx="8229600" cy="1143000"/>
          </a:xfrm>
        </p:spPr>
        <p:txBody>
          <a:bodyPr/>
          <a:lstStyle/>
          <a:p>
            <a:pPr>
              <a:defRPr/>
            </a:pPr>
            <a:r>
              <a:rPr lang="en-US" dirty="0" smtClean="0">
                <a:solidFill>
                  <a:schemeClr val="bg1">
                    <a:lumMod val="75000"/>
                  </a:schemeClr>
                </a:solidFill>
              </a:rPr>
              <a:t>El Tenis</a:t>
            </a:r>
          </a:p>
        </p:txBody>
      </p:sp>
      <p:sp>
        <p:nvSpPr>
          <p:cNvPr id="24579" name="Rectangle 3"/>
          <p:cNvSpPr>
            <a:spLocks noGrp="1"/>
          </p:cNvSpPr>
          <p:nvPr>
            <p:ph type="body" idx="1"/>
          </p:nvPr>
        </p:nvSpPr>
        <p:spPr>
          <a:xfrm>
            <a:off x="0" y="457200"/>
            <a:ext cx="9144000" cy="4525963"/>
          </a:xfrm>
        </p:spPr>
        <p:txBody>
          <a:bodyPr/>
          <a:lstStyle/>
          <a:p>
            <a:pPr marL="0" indent="0">
              <a:lnSpc>
                <a:spcPct val="80000"/>
              </a:lnSpc>
              <a:buFont typeface="Arial" charset="0"/>
              <a:buNone/>
            </a:pPr>
            <a:r>
              <a:rPr lang="en-US" sz="2800" b="1" dirty="0" smtClean="0">
                <a:solidFill>
                  <a:srgbClr val="BFBFBF"/>
                </a:solidFill>
                <a:effectLst>
                  <a:outerShdw blurRad="38100" dist="38100" dir="2700000" algn="tl">
                    <a:srgbClr val="C0C0C0"/>
                  </a:outerShdw>
                </a:effectLst>
              </a:rPr>
              <a:t>Querida Brynne,</a:t>
            </a:r>
          </a:p>
          <a:p>
            <a:pPr marL="0" indent="0">
              <a:lnSpc>
                <a:spcPct val="80000"/>
              </a:lnSpc>
              <a:buFont typeface="Arial" charset="0"/>
              <a:buNone/>
            </a:pPr>
            <a:r>
              <a:rPr lang="en-US" sz="2800" b="1" dirty="0" smtClean="0">
                <a:solidFill>
                  <a:srgbClr val="BFBFBF"/>
                </a:solidFill>
                <a:effectLst>
                  <a:outerShdw blurRad="38100" dist="38100" dir="2700000" algn="tl">
                    <a:srgbClr val="C0C0C0"/>
                  </a:outerShdw>
                </a:effectLst>
              </a:rPr>
              <a:t>¡Hola! Hace calor. El sol brilla en el cielo. No está nublado y no llueve. Fui a la cancha de tenis al aire libre con mi amiga del otra día. Compré una raqueta, una pelota, y ropa de tenis. Compré una falda y camisa. Mi amiga llevó su raqueta. Jugamos el tenis. Golpeamos la pelota por encima de la red. Ella marcó tres tantos y yo marqué siete tantos. Ella no ganó el partido. Gané el partido. Fue muy cansado, pero muy divertido tambien.</a:t>
            </a:r>
          </a:p>
          <a:p>
            <a:pPr marL="0" indent="0">
              <a:lnSpc>
                <a:spcPct val="80000"/>
              </a:lnSpc>
              <a:buFont typeface="Arial" charset="0"/>
              <a:buNone/>
            </a:pPr>
            <a:r>
              <a:rPr lang="en-US" sz="2800" b="1" dirty="0" smtClean="0">
                <a:solidFill>
                  <a:srgbClr val="BFBFBF"/>
                </a:solidFill>
                <a:effectLst>
                  <a:outerShdw blurRad="38100" dist="38100" dir="2700000" algn="tl">
                    <a:srgbClr val="C0C0C0"/>
                  </a:outerShdw>
                </a:effectLst>
              </a:rPr>
              <a:t>Cariñosos saludos,</a:t>
            </a:r>
          </a:p>
          <a:p>
            <a:pPr marL="0" indent="0">
              <a:lnSpc>
                <a:spcPct val="80000"/>
              </a:lnSpc>
              <a:buFont typeface="Arial" charset="0"/>
              <a:buNone/>
            </a:pPr>
            <a:r>
              <a:rPr lang="en-US" sz="2800" b="1" dirty="0" smtClean="0">
                <a:solidFill>
                  <a:srgbClr val="BFBFBF"/>
                </a:solidFill>
                <a:effectLst>
                  <a:outerShdw blurRad="38100" dist="38100" dir="2700000" algn="tl">
                    <a:srgbClr val="C0C0C0"/>
                  </a:outerShdw>
                </a:effectLst>
              </a:rPr>
              <a:t>Maggie</a:t>
            </a:r>
            <a:r>
              <a:rPr lang="en-US" sz="2800" b="1" dirty="0" smtClean="0">
                <a:solidFill>
                  <a:srgbClr val="BFBFBF"/>
                </a:solidFill>
                <a:effectLst>
                  <a:outerShdw blurRad="38100" dist="38100" dir="2700000" algn="tl">
                    <a:srgbClr val="C0C0C0"/>
                  </a:outerShdw>
                </a:effectLst>
                <a:latin typeface="Blackadder ITC" pitchFamily="82" charset="0"/>
              </a:rPr>
              <a:t> </a:t>
            </a:r>
          </a:p>
        </p:txBody>
      </p:sp>
      <p:pic>
        <p:nvPicPr>
          <p:cNvPr id="23556" name="Picture 2"/>
          <p:cNvPicPr>
            <a:picLocks noChangeAspect="1" noChangeArrowheads="1"/>
          </p:cNvPicPr>
          <p:nvPr/>
        </p:nvPicPr>
        <p:blipFill>
          <a:blip r:embed="rId3"/>
          <a:srcRect/>
          <a:stretch>
            <a:fillRect/>
          </a:stretch>
        </p:blipFill>
        <p:spPr bwMode="auto">
          <a:xfrm>
            <a:off x="0" y="4803775"/>
            <a:ext cx="2743200" cy="2054225"/>
          </a:xfrm>
          <a:prstGeom prst="rect">
            <a:avLst/>
          </a:prstGeom>
          <a:noFill/>
          <a:ln w="9525">
            <a:noFill/>
            <a:miter lim="800000"/>
            <a:headEnd/>
            <a:tailEnd/>
          </a:ln>
        </p:spPr>
      </p:pic>
      <p:pic>
        <p:nvPicPr>
          <p:cNvPr id="23557" name="Picture 3"/>
          <p:cNvPicPr>
            <a:picLocks noChangeAspect="1" noChangeArrowheads="1"/>
          </p:cNvPicPr>
          <p:nvPr/>
        </p:nvPicPr>
        <p:blipFill>
          <a:blip r:embed="rId4"/>
          <a:srcRect/>
          <a:stretch>
            <a:fillRect/>
          </a:stretch>
        </p:blipFill>
        <p:spPr bwMode="auto">
          <a:xfrm>
            <a:off x="6643688" y="4332288"/>
            <a:ext cx="2514600" cy="2525712"/>
          </a:xfrm>
          <a:prstGeom prst="rect">
            <a:avLst/>
          </a:prstGeom>
          <a:noFill/>
          <a:ln w="9525">
            <a:noFill/>
            <a:miter lim="800000"/>
            <a:headEnd/>
            <a:tailEnd/>
          </a:ln>
        </p:spPr>
      </p:pic>
    </p:spTree>
  </p:cSld>
  <p:clrMapOvr>
    <a:masterClrMapping/>
  </p:clrMapOvr>
  <mc:AlternateContent xmlns:mc="http://schemas.openxmlformats.org/markup-compatibility/2006">
    <mc:Choice xmlns:p14="http://schemas.microsoft.com/office/powerpoint/2010/main" Requires="p14">
      <p:transition spd="slow" p14:dur="2000">
        <p14:flash/>
      </p:transition>
    </mc:Choice>
    <mc:Fallback>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8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8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587</TotalTime>
  <Words>1006</Words>
  <Application>Microsoft Office PowerPoint</Application>
  <PresentationFormat>On-screen Show (4:3)</PresentationFormat>
  <Paragraphs>48</Paragraphs>
  <Slides>10</Slides>
  <Notes>1</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Mi Viaje a Venezuela</vt:lpstr>
      <vt:lpstr>El Balneario</vt:lpstr>
      <vt:lpstr>La Playa</vt:lpstr>
      <vt:lpstr>El Restaurante Alto</vt:lpstr>
      <vt:lpstr>Las Tiendas</vt:lpstr>
      <vt:lpstr>La Piscina</vt:lpstr>
      <vt:lpstr>Los Lugares de Interés</vt:lpstr>
      <vt:lpstr>El Museo de Arte Contemporáneo</vt:lpstr>
      <vt:lpstr>El Tenis</vt:lpstr>
      <vt:lpstr>PowerPoint Presentation</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 Viaje a Venezuela</dc:title>
  <dc:creator>Maggie</dc:creator>
  <cp:lastModifiedBy>Maggie</cp:lastModifiedBy>
  <cp:revision>45</cp:revision>
  <dcterms:created xsi:type="dcterms:W3CDTF">2012-11-21T20:26:22Z</dcterms:created>
  <dcterms:modified xsi:type="dcterms:W3CDTF">2012-11-29T22:11:45Z</dcterms:modified>
</cp:coreProperties>
</file>